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60" r:id="rId2"/>
    <p:sldId id="352" r:id="rId3"/>
    <p:sldId id="328" r:id="rId4"/>
    <p:sldId id="327" r:id="rId5"/>
    <p:sldId id="306" r:id="rId6"/>
    <p:sldId id="308" r:id="rId7"/>
    <p:sldId id="323" r:id="rId8"/>
    <p:sldId id="362" r:id="rId9"/>
    <p:sldId id="312" r:id="rId10"/>
    <p:sldId id="318" r:id="rId11"/>
    <p:sldId id="321" r:id="rId12"/>
    <p:sldId id="322" r:id="rId13"/>
    <p:sldId id="325" r:id="rId14"/>
    <p:sldId id="326" r:id="rId15"/>
    <p:sldId id="329" r:id="rId16"/>
    <p:sldId id="332" r:id="rId17"/>
    <p:sldId id="360" r:id="rId18"/>
    <p:sldId id="361" r:id="rId19"/>
    <p:sldId id="330" r:id="rId20"/>
    <p:sldId id="334" r:id="rId21"/>
    <p:sldId id="355" r:id="rId22"/>
    <p:sldId id="359" r:id="rId23"/>
    <p:sldId id="356" r:id="rId24"/>
    <p:sldId id="335" r:id="rId25"/>
    <p:sldId id="336" r:id="rId26"/>
    <p:sldId id="337" r:id="rId27"/>
    <p:sldId id="338" r:id="rId28"/>
    <p:sldId id="339" r:id="rId29"/>
    <p:sldId id="340" r:id="rId30"/>
    <p:sldId id="341" r:id="rId31"/>
    <p:sldId id="350" r:id="rId32"/>
    <p:sldId id="351" r:id="rId33"/>
    <p:sldId id="344" r:id="rId34"/>
    <p:sldId id="346" r:id="rId35"/>
    <p:sldId id="347" r:id="rId36"/>
    <p:sldId id="349" r:id="rId37"/>
    <p:sldId id="345"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76" autoAdjust="0"/>
  </p:normalViewPr>
  <p:slideViewPr>
    <p:cSldViewPr>
      <p:cViewPr>
        <p:scale>
          <a:sx n="78" d="100"/>
          <a:sy n="78" d="100"/>
        </p:scale>
        <p:origin x="-658"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F9311-63AD-4AF8-960A-15726224BD82}" type="doc">
      <dgm:prSet loTypeId="urn:microsoft.com/office/officeart/2005/8/layout/hProcess4" loCatId="process" qsTypeId="urn:microsoft.com/office/officeart/2005/8/quickstyle/simple2" qsCatId="simple" csTypeId="urn:microsoft.com/office/officeart/2005/8/colors/accent1_2" csCatId="accent1" phldr="1"/>
      <dgm:spPr/>
      <dgm:t>
        <a:bodyPr/>
        <a:lstStyle/>
        <a:p>
          <a:endParaRPr lang="en-US"/>
        </a:p>
      </dgm:t>
    </dgm:pt>
    <dgm:pt modelId="{9462D77C-DB7C-4880-98DA-BF6A306511C3}">
      <dgm:prSet phldrT="[Texte]" custT="1"/>
      <dgm:spPr/>
      <dgm:t>
        <a:bodyPr/>
        <a:lstStyle/>
        <a:p>
          <a:r>
            <a:rPr lang="fr-FR" sz="1800" dirty="0" smtClean="0"/>
            <a:t>objectif</a:t>
          </a:r>
          <a:endParaRPr lang="en-US" sz="1800" dirty="0"/>
        </a:p>
      </dgm:t>
    </dgm:pt>
    <dgm:pt modelId="{87DEFC36-3A31-4166-8866-ED60FA6FEC4E}" type="parTrans" cxnId="{BFDCAD46-246C-4758-9225-75A5870C09D0}">
      <dgm:prSet/>
      <dgm:spPr/>
      <dgm:t>
        <a:bodyPr/>
        <a:lstStyle/>
        <a:p>
          <a:endParaRPr lang="en-US"/>
        </a:p>
      </dgm:t>
    </dgm:pt>
    <dgm:pt modelId="{3DDC2BCE-2CF1-4083-A42E-723BE0E39C30}" type="sibTrans" cxnId="{BFDCAD46-246C-4758-9225-75A5870C09D0}">
      <dgm:prSet/>
      <dgm:spPr/>
      <dgm:t>
        <a:bodyPr/>
        <a:lstStyle/>
        <a:p>
          <a:endParaRPr lang="en-US"/>
        </a:p>
      </dgm:t>
    </dgm:pt>
    <dgm:pt modelId="{DA3E539A-8C33-41DA-B6FD-1A7F28CB1B92}">
      <dgm:prSet phldrT="[Texte]" custT="1"/>
      <dgm:spPr/>
      <dgm:t>
        <a:bodyPr/>
        <a:lstStyle/>
        <a:p>
          <a:r>
            <a:rPr lang="fr-FR" sz="1400" dirty="0" smtClean="0"/>
            <a:t>Adoption d’indicateurs et d’outils d'évaluation permettant d'identifier le sexisme et les stéréotypes discriminatoires dans les programmes  AV</a:t>
          </a:r>
          <a:endParaRPr lang="en-US" sz="1400" dirty="0"/>
        </a:p>
      </dgm:t>
    </dgm:pt>
    <dgm:pt modelId="{E155D9AF-6D47-449B-8B13-3A17CCF63FE2}" type="parTrans" cxnId="{F834EF37-44EB-459E-BAAF-8CFA051CD8AD}">
      <dgm:prSet/>
      <dgm:spPr/>
      <dgm:t>
        <a:bodyPr/>
        <a:lstStyle/>
        <a:p>
          <a:endParaRPr lang="en-US"/>
        </a:p>
      </dgm:t>
    </dgm:pt>
    <dgm:pt modelId="{69AC65BF-913A-482C-B83C-91778A70301A}" type="sibTrans" cxnId="{F834EF37-44EB-459E-BAAF-8CFA051CD8AD}">
      <dgm:prSet/>
      <dgm:spPr/>
      <dgm:t>
        <a:bodyPr/>
        <a:lstStyle/>
        <a:p>
          <a:endParaRPr lang="en-US"/>
        </a:p>
      </dgm:t>
    </dgm:pt>
    <dgm:pt modelId="{C934059D-0EE3-48FC-8DCD-9039B83ED172}">
      <dgm:prSet phldrT="[Texte]" custT="1"/>
      <dgm:spPr/>
      <dgm:t>
        <a:bodyPr/>
        <a:lstStyle/>
        <a:p>
          <a:r>
            <a:rPr lang="fr-FR" sz="1800" dirty="0" smtClean="0"/>
            <a:t>objectif</a:t>
          </a:r>
          <a:endParaRPr lang="en-US" sz="1800" dirty="0"/>
        </a:p>
      </dgm:t>
    </dgm:pt>
    <dgm:pt modelId="{36FEA6BC-2B71-43AD-81D5-BB542E7252C1}" type="parTrans" cxnId="{07C79EB3-8972-413F-B07E-8F3A3ED38853}">
      <dgm:prSet/>
      <dgm:spPr/>
      <dgm:t>
        <a:bodyPr/>
        <a:lstStyle/>
        <a:p>
          <a:endParaRPr lang="en-US"/>
        </a:p>
      </dgm:t>
    </dgm:pt>
    <dgm:pt modelId="{CED3FC56-9D86-43ED-8162-43054B03FEC3}" type="sibTrans" cxnId="{07C79EB3-8972-413F-B07E-8F3A3ED38853}">
      <dgm:prSet/>
      <dgm:spPr/>
      <dgm:t>
        <a:bodyPr/>
        <a:lstStyle/>
        <a:p>
          <a:endParaRPr lang="en-US"/>
        </a:p>
      </dgm:t>
    </dgm:pt>
    <dgm:pt modelId="{F4DC4967-4868-4C79-B209-81D2ABF872F2}">
      <dgm:prSet phldrT="[Texte]" custT="1"/>
      <dgm:spPr/>
      <dgm:t>
        <a:bodyPr/>
        <a:lstStyle/>
        <a:p>
          <a:r>
            <a:rPr lang="fr-FR" sz="1400" dirty="0" smtClean="0"/>
            <a:t> Réalisation d'études et de recherches permettant d'évaluer de façon homogène la discrimination de genre dans les contenus AV</a:t>
          </a:r>
          <a:endParaRPr lang="en-US" sz="1400" dirty="0"/>
        </a:p>
      </dgm:t>
    </dgm:pt>
    <dgm:pt modelId="{226BE522-BF57-44DF-A8FB-28CC1F9E5478}" type="parTrans" cxnId="{1F88D574-7B37-4C6D-BD8F-B088A3512BED}">
      <dgm:prSet/>
      <dgm:spPr/>
      <dgm:t>
        <a:bodyPr/>
        <a:lstStyle/>
        <a:p>
          <a:endParaRPr lang="en-US"/>
        </a:p>
      </dgm:t>
    </dgm:pt>
    <dgm:pt modelId="{80906415-0820-4363-84E1-E25E2C1D4066}" type="sibTrans" cxnId="{1F88D574-7B37-4C6D-BD8F-B088A3512BED}">
      <dgm:prSet/>
      <dgm:spPr/>
      <dgm:t>
        <a:bodyPr/>
        <a:lstStyle/>
        <a:p>
          <a:endParaRPr lang="en-US"/>
        </a:p>
      </dgm:t>
    </dgm:pt>
    <dgm:pt modelId="{D566F578-CFE0-438D-9FD8-459FFE9AFB6E}">
      <dgm:prSet phldrT="[Texte]" custT="1"/>
      <dgm:spPr/>
      <dgm:t>
        <a:bodyPr/>
        <a:lstStyle/>
        <a:p>
          <a:r>
            <a:rPr lang="fr-FR" sz="1800" dirty="0" smtClean="0"/>
            <a:t>objectif</a:t>
          </a:r>
          <a:endParaRPr lang="en-US" sz="1800" dirty="0"/>
        </a:p>
      </dgm:t>
    </dgm:pt>
    <dgm:pt modelId="{26F1D3AA-87D0-4D7B-97C4-D9500A660F48}" type="parTrans" cxnId="{49041EBF-3865-42F6-9A80-62E96B28431A}">
      <dgm:prSet/>
      <dgm:spPr/>
      <dgm:t>
        <a:bodyPr/>
        <a:lstStyle/>
        <a:p>
          <a:endParaRPr lang="en-US"/>
        </a:p>
      </dgm:t>
    </dgm:pt>
    <dgm:pt modelId="{5E24C241-C8E5-4CFA-8757-A36FB6E8B81A}" type="sibTrans" cxnId="{49041EBF-3865-42F6-9A80-62E96B28431A}">
      <dgm:prSet/>
      <dgm:spPr/>
      <dgm:t>
        <a:bodyPr/>
        <a:lstStyle/>
        <a:p>
          <a:endParaRPr lang="en-US"/>
        </a:p>
      </dgm:t>
    </dgm:pt>
    <dgm:pt modelId="{C5238A57-C8B0-4987-8D76-C8AB578C8965}">
      <dgm:prSet phldrT="[Texte]" custT="1"/>
      <dgm:spPr/>
      <dgm:t>
        <a:bodyPr/>
        <a:lstStyle/>
        <a:p>
          <a:r>
            <a:rPr lang="fr-FR" sz="1400" dirty="0" smtClean="0"/>
            <a:t> Collaboration active et avec les MAV par voie de </a:t>
          </a:r>
          <a:r>
            <a:rPr lang="fr-FR" sz="1400" dirty="0" err="1" smtClean="0"/>
            <a:t>co</a:t>
          </a:r>
          <a:r>
            <a:rPr lang="fr-FR" sz="1400" dirty="0" smtClean="0"/>
            <a:t>-régulation pour lutter efficacement contre la diffusion de stéréotypes sexistes dans les programmes AV et interaction avec d’autres parties prenantes</a:t>
          </a:r>
          <a:endParaRPr lang="en-US" sz="1400" dirty="0"/>
        </a:p>
      </dgm:t>
    </dgm:pt>
    <dgm:pt modelId="{17D543EB-FEEB-41D0-A2AE-2ADFE3DD2837}" type="parTrans" cxnId="{BE1C4341-2182-436D-941B-F2D9D14A941D}">
      <dgm:prSet/>
      <dgm:spPr/>
      <dgm:t>
        <a:bodyPr/>
        <a:lstStyle/>
        <a:p>
          <a:endParaRPr lang="en-US"/>
        </a:p>
      </dgm:t>
    </dgm:pt>
    <dgm:pt modelId="{4D5B3157-5F28-4941-9D5B-20C1E1184584}" type="sibTrans" cxnId="{BE1C4341-2182-436D-941B-F2D9D14A941D}">
      <dgm:prSet/>
      <dgm:spPr/>
      <dgm:t>
        <a:bodyPr/>
        <a:lstStyle/>
        <a:p>
          <a:endParaRPr lang="en-US"/>
        </a:p>
      </dgm:t>
    </dgm:pt>
    <dgm:pt modelId="{4B7B4FFB-D24A-40D8-9F5F-6FF9BAC90D55}" type="pres">
      <dgm:prSet presAssocID="{952F9311-63AD-4AF8-960A-15726224BD82}" presName="Name0" presStyleCnt="0">
        <dgm:presLayoutVars>
          <dgm:dir/>
          <dgm:animLvl val="lvl"/>
          <dgm:resizeHandles val="exact"/>
        </dgm:presLayoutVars>
      </dgm:prSet>
      <dgm:spPr/>
      <dgm:t>
        <a:bodyPr/>
        <a:lstStyle/>
        <a:p>
          <a:endParaRPr lang="en-US"/>
        </a:p>
      </dgm:t>
    </dgm:pt>
    <dgm:pt modelId="{4D735373-74A5-4F49-B296-9A174D401282}" type="pres">
      <dgm:prSet presAssocID="{952F9311-63AD-4AF8-960A-15726224BD82}" presName="tSp" presStyleCnt="0"/>
      <dgm:spPr/>
      <dgm:t>
        <a:bodyPr/>
        <a:lstStyle/>
        <a:p>
          <a:endParaRPr lang="en-US"/>
        </a:p>
      </dgm:t>
    </dgm:pt>
    <dgm:pt modelId="{9A05F3A4-FCA5-4B1F-B043-A64CFF26700F}" type="pres">
      <dgm:prSet presAssocID="{952F9311-63AD-4AF8-960A-15726224BD82}" presName="bSp" presStyleCnt="0"/>
      <dgm:spPr/>
      <dgm:t>
        <a:bodyPr/>
        <a:lstStyle/>
        <a:p>
          <a:endParaRPr lang="en-US"/>
        </a:p>
      </dgm:t>
    </dgm:pt>
    <dgm:pt modelId="{0B46BF1F-3504-4DFF-8D8D-1E0347D87D1A}" type="pres">
      <dgm:prSet presAssocID="{952F9311-63AD-4AF8-960A-15726224BD82}" presName="process" presStyleCnt="0"/>
      <dgm:spPr/>
      <dgm:t>
        <a:bodyPr/>
        <a:lstStyle/>
        <a:p>
          <a:endParaRPr lang="en-US"/>
        </a:p>
      </dgm:t>
    </dgm:pt>
    <dgm:pt modelId="{D68E15CB-FCA9-4826-99A6-4781C009F89A}" type="pres">
      <dgm:prSet presAssocID="{9462D77C-DB7C-4880-98DA-BF6A306511C3}" presName="composite1" presStyleCnt="0"/>
      <dgm:spPr/>
      <dgm:t>
        <a:bodyPr/>
        <a:lstStyle/>
        <a:p>
          <a:endParaRPr lang="en-US"/>
        </a:p>
      </dgm:t>
    </dgm:pt>
    <dgm:pt modelId="{B3F3C7BA-E1B2-4633-9243-5CC79B70439C}" type="pres">
      <dgm:prSet presAssocID="{9462D77C-DB7C-4880-98DA-BF6A306511C3}" presName="dummyNode1" presStyleLbl="node1" presStyleIdx="0" presStyleCnt="3"/>
      <dgm:spPr/>
      <dgm:t>
        <a:bodyPr/>
        <a:lstStyle/>
        <a:p>
          <a:endParaRPr lang="en-US"/>
        </a:p>
      </dgm:t>
    </dgm:pt>
    <dgm:pt modelId="{6F4895A1-1E74-4DC7-BCBD-821BBF7EA291}" type="pres">
      <dgm:prSet presAssocID="{9462D77C-DB7C-4880-98DA-BF6A306511C3}" presName="childNode1" presStyleLbl="bgAcc1" presStyleIdx="0" presStyleCnt="3" custScaleX="177442" custScaleY="142698">
        <dgm:presLayoutVars>
          <dgm:bulletEnabled val="1"/>
        </dgm:presLayoutVars>
      </dgm:prSet>
      <dgm:spPr/>
      <dgm:t>
        <a:bodyPr/>
        <a:lstStyle/>
        <a:p>
          <a:endParaRPr lang="en-US"/>
        </a:p>
      </dgm:t>
    </dgm:pt>
    <dgm:pt modelId="{143CFB1D-E017-404D-AF9E-76C956AE056D}" type="pres">
      <dgm:prSet presAssocID="{9462D77C-DB7C-4880-98DA-BF6A306511C3}" presName="childNode1tx" presStyleLbl="bgAcc1" presStyleIdx="0" presStyleCnt="3">
        <dgm:presLayoutVars>
          <dgm:bulletEnabled val="1"/>
        </dgm:presLayoutVars>
      </dgm:prSet>
      <dgm:spPr/>
      <dgm:t>
        <a:bodyPr/>
        <a:lstStyle/>
        <a:p>
          <a:endParaRPr lang="en-US"/>
        </a:p>
      </dgm:t>
    </dgm:pt>
    <dgm:pt modelId="{DDAFF13C-5E73-4FA2-91A7-239D239A5B4F}" type="pres">
      <dgm:prSet presAssocID="{9462D77C-DB7C-4880-98DA-BF6A306511C3}" presName="parentNode1" presStyleLbl="node1" presStyleIdx="0" presStyleCnt="3" custLinFactNeighborX="-14686" custLinFactNeighborY="69894">
        <dgm:presLayoutVars>
          <dgm:chMax val="1"/>
          <dgm:bulletEnabled val="1"/>
        </dgm:presLayoutVars>
      </dgm:prSet>
      <dgm:spPr/>
      <dgm:t>
        <a:bodyPr/>
        <a:lstStyle/>
        <a:p>
          <a:endParaRPr lang="en-US"/>
        </a:p>
      </dgm:t>
    </dgm:pt>
    <dgm:pt modelId="{ED654267-F06A-4876-B454-81036084C712}" type="pres">
      <dgm:prSet presAssocID="{9462D77C-DB7C-4880-98DA-BF6A306511C3}" presName="connSite1" presStyleCnt="0"/>
      <dgm:spPr/>
      <dgm:t>
        <a:bodyPr/>
        <a:lstStyle/>
        <a:p>
          <a:endParaRPr lang="en-US"/>
        </a:p>
      </dgm:t>
    </dgm:pt>
    <dgm:pt modelId="{0652518C-E781-4B99-BAE4-ACD62F3656CC}" type="pres">
      <dgm:prSet presAssocID="{3DDC2BCE-2CF1-4083-A42E-723BE0E39C30}" presName="Name9" presStyleLbl="sibTrans2D1" presStyleIdx="0" presStyleCnt="2"/>
      <dgm:spPr/>
      <dgm:t>
        <a:bodyPr/>
        <a:lstStyle/>
        <a:p>
          <a:endParaRPr lang="en-US"/>
        </a:p>
      </dgm:t>
    </dgm:pt>
    <dgm:pt modelId="{42FEC588-C8B3-43E8-A882-0E0533F96951}" type="pres">
      <dgm:prSet presAssocID="{C934059D-0EE3-48FC-8DCD-9039B83ED172}" presName="composite2" presStyleCnt="0"/>
      <dgm:spPr/>
      <dgm:t>
        <a:bodyPr/>
        <a:lstStyle/>
        <a:p>
          <a:endParaRPr lang="en-US"/>
        </a:p>
      </dgm:t>
    </dgm:pt>
    <dgm:pt modelId="{45A37E47-4841-47A4-9653-5F2A4E00CD65}" type="pres">
      <dgm:prSet presAssocID="{C934059D-0EE3-48FC-8DCD-9039B83ED172}" presName="dummyNode2" presStyleLbl="node1" presStyleIdx="0" presStyleCnt="3"/>
      <dgm:spPr/>
      <dgm:t>
        <a:bodyPr/>
        <a:lstStyle/>
        <a:p>
          <a:endParaRPr lang="en-US"/>
        </a:p>
      </dgm:t>
    </dgm:pt>
    <dgm:pt modelId="{82B20A30-6C58-45C6-BE0D-05345EF91CAD}" type="pres">
      <dgm:prSet presAssocID="{C934059D-0EE3-48FC-8DCD-9039B83ED172}" presName="childNode2" presStyleLbl="bgAcc1" presStyleIdx="1" presStyleCnt="3" custScaleX="177670" custScaleY="142408">
        <dgm:presLayoutVars>
          <dgm:bulletEnabled val="1"/>
        </dgm:presLayoutVars>
      </dgm:prSet>
      <dgm:spPr/>
      <dgm:t>
        <a:bodyPr/>
        <a:lstStyle/>
        <a:p>
          <a:endParaRPr lang="en-US"/>
        </a:p>
      </dgm:t>
    </dgm:pt>
    <dgm:pt modelId="{2FE2E6A4-439C-417C-A567-430C8000F657}" type="pres">
      <dgm:prSet presAssocID="{C934059D-0EE3-48FC-8DCD-9039B83ED172}" presName="childNode2tx" presStyleLbl="bgAcc1" presStyleIdx="1" presStyleCnt="3">
        <dgm:presLayoutVars>
          <dgm:bulletEnabled val="1"/>
        </dgm:presLayoutVars>
      </dgm:prSet>
      <dgm:spPr/>
      <dgm:t>
        <a:bodyPr/>
        <a:lstStyle/>
        <a:p>
          <a:endParaRPr lang="en-US"/>
        </a:p>
      </dgm:t>
    </dgm:pt>
    <dgm:pt modelId="{9D7BC4F9-6C50-4B49-AE00-1790FED2D8D3}" type="pres">
      <dgm:prSet presAssocID="{C934059D-0EE3-48FC-8DCD-9039B83ED172}" presName="parentNode2" presStyleLbl="node1" presStyleIdx="1" presStyleCnt="3" custLinFactNeighborX="-15941" custLinFactNeighborY="-55506">
        <dgm:presLayoutVars>
          <dgm:chMax val="0"/>
          <dgm:bulletEnabled val="1"/>
        </dgm:presLayoutVars>
      </dgm:prSet>
      <dgm:spPr/>
      <dgm:t>
        <a:bodyPr/>
        <a:lstStyle/>
        <a:p>
          <a:endParaRPr lang="en-US"/>
        </a:p>
      </dgm:t>
    </dgm:pt>
    <dgm:pt modelId="{58ACC34A-C954-47D8-ADD8-8B2DC97DD1A0}" type="pres">
      <dgm:prSet presAssocID="{C934059D-0EE3-48FC-8DCD-9039B83ED172}" presName="connSite2" presStyleCnt="0"/>
      <dgm:spPr/>
      <dgm:t>
        <a:bodyPr/>
        <a:lstStyle/>
        <a:p>
          <a:endParaRPr lang="en-US"/>
        </a:p>
      </dgm:t>
    </dgm:pt>
    <dgm:pt modelId="{21EA77F5-594F-41E7-9683-F0893CEB0D68}" type="pres">
      <dgm:prSet presAssocID="{CED3FC56-9D86-43ED-8162-43054B03FEC3}" presName="Name18" presStyleLbl="sibTrans2D1" presStyleIdx="1" presStyleCnt="2"/>
      <dgm:spPr/>
      <dgm:t>
        <a:bodyPr/>
        <a:lstStyle/>
        <a:p>
          <a:endParaRPr lang="en-US"/>
        </a:p>
      </dgm:t>
    </dgm:pt>
    <dgm:pt modelId="{AD3D644B-1496-41AA-BC66-437D82BB25A8}" type="pres">
      <dgm:prSet presAssocID="{D566F578-CFE0-438D-9FD8-459FFE9AFB6E}" presName="composite1" presStyleCnt="0"/>
      <dgm:spPr/>
      <dgm:t>
        <a:bodyPr/>
        <a:lstStyle/>
        <a:p>
          <a:endParaRPr lang="en-US"/>
        </a:p>
      </dgm:t>
    </dgm:pt>
    <dgm:pt modelId="{3BAC8E37-D3BB-410C-AF3B-AF90F644A041}" type="pres">
      <dgm:prSet presAssocID="{D566F578-CFE0-438D-9FD8-459FFE9AFB6E}" presName="dummyNode1" presStyleLbl="node1" presStyleIdx="1" presStyleCnt="3"/>
      <dgm:spPr/>
      <dgm:t>
        <a:bodyPr/>
        <a:lstStyle/>
        <a:p>
          <a:endParaRPr lang="en-US"/>
        </a:p>
      </dgm:t>
    </dgm:pt>
    <dgm:pt modelId="{3C910F04-CA29-4CA5-BC60-6B598CB49741}" type="pres">
      <dgm:prSet presAssocID="{D566F578-CFE0-438D-9FD8-459FFE9AFB6E}" presName="childNode1" presStyleLbl="bgAcc1" presStyleIdx="2" presStyleCnt="3" custScaleX="184371" custScaleY="139624" custLinFactNeighborX="5977" custLinFactNeighborY="-2230">
        <dgm:presLayoutVars>
          <dgm:bulletEnabled val="1"/>
        </dgm:presLayoutVars>
      </dgm:prSet>
      <dgm:spPr/>
      <dgm:t>
        <a:bodyPr/>
        <a:lstStyle/>
        <a:p>
          <a:endParaRPr lang="en-US"/>
        </a:p>
      </dgm:t>
    </dgm:pt>
    <dgm:pt modelId="{716F7988-7EB2-4E0B-9B20-FB7F7D72E02A}" type="pres">
      <dgm:prSet presAssocID="{D566F578-CFE0-438D-9FD8-459FFE9AFB6E}" presName="childNode1tx" presStyleLbl="bgAcc1" presStyleIdx="2" presStyleCnt="3">
        <dgm:presLayoutVars>
          <dgm:bulletEnabled val="1"/>
        </dgm:presLayoutVars>
      </dgm:prSet>
      <dgm:spPr/>
      <dgm:t>
        <a:bodyPr/>
        <a:lstStyle/>
        <a:p>
          <a:endParaRPr lang="en-US"/>
        </a:p>
      </dgm:t>
    </dgm:pt>
    <dgm:pt modelId="{372F902B-F892-4C49-80A5-17B2CA634360}" type="pres">
      <dgm:prSet presAssocID="{D566F578-CFE0-438D-9FD8-459FFE9AFB6E}" presName="parentNode1" presStyleLbl="node1" presStyleIdx="2" presStyleCnt="3" custLinFactNeighborX="-11682" custLinFactNeighborY="63194">
        <dgm:presLayoutVars>
          <dgm:chMax val="1"/>
          <dgm:bulletEnabled val="1"/>
        </dgm:presLayoutVars>
      </dgm:prSet>
      <dgm:spPr/>
      <dgm:t>
        <a:bodyPr/>
        <a:lstStyle/>
        <a:p>
          <a:endParaRPr lang="en-US"/>
        </a:p>
      </dgm:t>
    </dgm:pt>
    <dgm:pt modelId="{6E397389-8060-496C-B8AB-0AE6B6059381}" type="pres">
      <dgm:prSet presAssocID="{D566F578-CFE0-438D-9FD8-459FFE9AFB6E}" presName="connSite1" presStyleCnt="0"/>
      <dgm:spPr/>
      <dgm:t>
        <a:bodyPr/>
        <a:lstStyle/>
        <a:p>
          <a:endParaRPr lang="en-US"/>
        </a:p>
      </dgm:t>
    </dgm:pt>
  </dgm:ptLst>
  <dgm:cxnLst>
    <dgm:cxn modelId="{BFDCAD46-246C-4758-9225-75A5870C09D0}" srcId="{952F9311-63AD-4AF8-960A-15726224BD82}" destId="{9462D77C-DB7C-4880-98DA-BF6A306511C3}" srcOrd="0" destOrd="0" parTransId="{87DEFC36-3A31-4166-8866-ED60FA6FEC4E}" sibTransId="{3DDC2BCE-2CF1-4083-A42E-723BE0E39C30}"/>
    <dgm:cxn modelId="{1B9CFDE7-3951-4634-8443-562A69E97F78}" type="presOf" srcId="{C934059D-0EE3-48FC-8DCD-9039B83ED172}" destId="{9D7BC4F9-6C50-4B49-AE00-1790FED2D8D3}" srcOrd="0" destOrd="0" presId="urn:microsoft.com/office/officeart/2005/8/layout/hProcess4"/>
    <dgm:cxn modelId="{A2D6A659-7B9E-489A-952A-C16984B471C1}" type="presOf" srcId="{DA3E539A-8C33-41DA-B6FD-1A7F28CB1B92}" destId="{143CFB1D-E017-404D-AF9E-76C956AE056D}" srcOrd="1" destOrd="0" presId="urn:microsoft.com/office/officeart/2005/8/layout/hProcess4"/>
    <dgm:cxn modelId="{2A63DCB6-DA8F-47E3-A3CD-4BCFD031F593}" type="presOf" srcId="{C5238A57-C8B0-4987-8D76-C8AB578C8965}" destId="{3C910F04-CA29-4CA5-BC60-6B598CB49741}" srcOrd="0" destOrd="0" presId="urn:microsoft.com/office/officeart/2005/8/layout/hProcess4"/>
    <dgm:cxn modelId="{F834EF37-44EB-459E-BAAF-8CFA051CD8AD}" srcId="{9462D77C-DB7C-4880-98DA-BF6A306511C3}" destId="{DA3E539A-8C33-41DA-B6FD-1A7F28CB1B92}" srcOrd="0" destOrd="0" parTransId="{E155D9AF-6D47-449B-8B13-3A17CCF63FE2}" sibTransId="{69AC65BF-913A-482C-B83C-91778A70301A}"/>
    <dgm:cxn modelId="{07C79EB3-8972-413F-B07E-8F3A3ED38853}" srcId="{952F9311-63AD-4AF8-960A-15726224BD82}" destId="{C934059D-0EE3-48FC-8DCD-9039B83ED172}" srcOrd="1" destOrd="0" parTransId="{36FEA6BC-2B71-43AD-81D5-BB542E7252C1}" sibTransId="{CED3FC56-9D86-43ED-8162-43054B03FEC3}"/>
    <dgm:cxn modelId="{15072D77-A250-4114-9249-78746FCF1DDA}" type="presOf" srcId="{F4DC4967-4868-4C79-B209-81D2ABF872F2}" destId="{2FE2E6A4-439C-417C-A567-430C8000F657}" srcOrd="1" destOrd="0" presId="urn:microsoft.com/office/officeart/2005/8/layout/hProcess4"/>
    <dgm:cxn modelId="{DB8A88A6-4AF2-4F41-AF31-DC5FA97BCB46}" type="presOf" srcId="{DA3E539A-8C33-41DA-B6FD-1A7F28CB1B92}" destId="{6F4895A1-1E74-4DC7-BCBD-821BBF7EA291}" srcOrd="0" destOrd="0" presId="urn:microsoft.com/office/officeart/2005/8/layout/hProcess4"/>
    <dgm:cxn modelId="{4A55BB9E-46DC-4EAF-8D84-5C25E8E0732A}" type="presOf" srcId="{C5238A57-C8B0-4987-8D76-C8AB578C8965}" destId="{716F7988-7EB2-4E0B-9B20-FB7F7D72E02A}" srcOrd="1" destOrd="0" presId="urn:microsoft.com/office/officeart/2005/8/layout/hProcess4"/>
    <dgm:cxn modelId="{0C7B20E6-F18E-4173-BB99-0C638F190C13}" type="presOf" srcId="{3DDC2BCE-2CF1-4083-A42E-723BE0E39C30}" destId="{0652518C-E781-4B99-BAE4-ACD62F3656CC}" srcOrd="0" destOrd="0" presId="urn:microsoft.com/office/officeart/2005/8/layout/hProcess4"/>
    <dgm:cxn modelId="{F4F28499-EDA6-4074-A314-CDF88EDF4EB4}" type="presOf" srcId="{CED3FC56-9D86-43ED-8162-43054B03FEC3}" destId="{21EA77F5-594F-41E7-9683-F0893CEB0D68}" srcOrd="0" destOrd="0" presId="urn:microsoft.com/office/officeart/2005/8/layout/hProcess4"/>
    <dgm:cxn modelId="{49041EBF-3865-42F6-9A80-62E96B28431A}" srcId="{952F9311-63AD-4AF8-960A-15726224BD82}" destId="{D566F578-CFE0-438D-9FD8-459FFE9AFB6E}" srcOrd="2" destOrd="0" parTransId="{26F1D3AA-87D0-4D7B-97C4-D9500A660F48}" sibTransId="{5E24C241-C8E5-4CFA-8757-A36FB6E8B81A}"/>
    <dgm:cxn modelId="{1F88D574-7B37-4C6D-BD8F-B088A3512BED}" srcId="{C934059D-0EE3-48FC-8DCD-9039B83ED172}" destId="{F4DC4967-4868-4C79-B209-81D2ABF872F2}" srcOrd="0" destOrd="0" parTransId="{226BE522-BF57-44DF-A8FB-28CC1F9E5478}" sibTransId="{80906415-0820-4363-84E1-E25E2C1D4066}"/>
    <dgm:cxn modelId="{1DA8BAE8-773E-41B8-B91A-60FA539EDD86}" type="presOf" srcId="{9462D77C-DB7C-4880-98DA-BF6A306511C3}" destId="{DDAFF13C-5E73-4FA2-91A7-239D239A5B4F}" srcOrd="0" destOrd="0" presId="urn:microsoft.com/office/officeart/2005/8/layout/hProcess4"/>
    <dgm:cxn modelId="{13E0E73D-B6BD-43FA-83F6-262D07D6306A}" type="presOf" srcId="{F4DC4967-4868-4C79-B209-81D2ABF872F2}" destId="{82B20A30-6C58-45C6-BE0D-05345EF91CAD}" srcOrd="0" destOrd="0" presId="urn:microsoft.com/office/officeart/2005/8/layout/hProcess4"/>
    <dgm:cxn modelId="{F63FA013-54E6-413F-A920-E41369D1BD8A}" type="presOf" srcId="{D566F578-CFE0-438D-9FD8-459FFE9AFB6E}" destId="{372F902B-F892-4C49-80A5-17B2CA634360}" srcOrd="0" destOrd="0" presId="urn:microsoft.com/office/officeart/2005/8/layout/hProcess4"/>
    <dgm:cxn modelId="{5B1EA299-2F7B-45B0-8174-E92AACC3F0AE}" type="presOf" srcId="{952F9311-63AD-4AF8-960A-15726224BD82}" destId="{4B7B4FFB-D24A-40D8-9F5F-6FF9BAC90D55}" srcOrd="0" destOrd="0" presId="urn:microsoft.com/office/officeart/2005/8/layout/hProcess4"/>
    <dgm:cxn modelId="{BE1C4341-2182-436D-941B-F2D9D14A941D}" srcId="{D566F578-CFE0-438D-9FD8-459FFE9AFB6E}" destId="{C5238A57-C8B0-4987-8D76-C8AB578C8965}" srcOrd="0" destOrd="0" parTransId="{17D543EB-FEEB-41D0-A2AE-2ADFE3DD2837}" sibTransId="{4D5B3157-5F28-4941-9D5B-20C1E1184584}"/>
    <dgm:cxn modelId="{D01B3E0E-52E3-4B97-A943-56A1ACE4D468}" type="presParOf" srcId="{4B7B4FFB-D24A-40D8-9F5F-6FF9BAC90D55}" destId="{4D735373-74A5-4F49-B296-9A174D401282}" srcOrd="0" destOrd="0" presId="urn:microsoft.com/office/officeart/2005/8/layout/hProcess4"/>
    <dgm:cxn modelId="{60C4D77D-3294-42B4-A36B-34059F3AD6D8}" type="presParOf" srcId="{4B7B4FFB-D24A-40D8-9F5F-6FF9BAC90D55}" destId="{9A05F3A4-FCA5-4B1F-B043-A64CFF26700F}" srcOrd="1" destOrd="0" presId="urn:microsoft.com/office/officeart/2005/8/layout/hProcess4"/>
    <dgm:cxn modelId="{7C513E6E-9C32-4BFA-908A-5CE56DD07624}" type="presParOf" srcId="{4B7B4FFB-D24A-40D8-9F5F-6FF9BAC90D55}" destId="{0B46BF1F-3504-4DFF-8D8D-1E0347D87D1A}" srcOrd="2" destOrd="0" presId="urn:microsoft.com/office/officeart/2005/8/layout/hProcess4"/>
    <dgm:cxn modelId="{36A84380-557A-488E-83F1-F9631EA2814B}" type="presParOf" srcId="{0B46BF1F-3504-4DFF-8D8D-1E0347D87D1A}" destId="{D68E15CB-FCA9-4826-99A6-4781C009F89A}" srcOrd="0" destOrd="0" presId="urn:microsoft.com/office/officeart/2005/8/layout/hProcess4"/>
    <dgm:cxn modelId="{5A5773B8-7BF7-4B2F-91A7-B62A1A372931}" type="presParOf" srcId="{D68E15CB-FCA9-4826-99A6-4781C009F89A}" destId="{B3F3C7BA-E1B2-4633-9243-5CC79B70439C}" srcOrd="0" destOrd="0" presId="urn:microsoft.com/office/officeart/2005/8/layout/hProcess4"/>
    <dgm:cxn modelId="{077F388F-3AFE-4451-AB61-F46CFFE0FE68}" type="presParOf" srcId="{D68E15CB-FCA9-4826-99A6-4781C009F89A}" destId="{6F4895A1-1E74-4DC7-BCBD-821BBF7EA291}" srcOrd="1" destOrd="0" presId="urn:microsoft.com/office/officeart/2005/8/layout/hProcess4"/>
    <dgm:cxn modelId="{E7F0ABFA-29C6-4502-A22A-F2AC37814560}" type="presParOf" srcId="{D68E15CB-FCA9-4826-99A6-4781C009F89A}" destId="{143CFB1D-E017-404D-AF9E-76C956AE056D}" srcOrd="2" destOrd="0" presId="urn:microsoft.com/office/officeart/2005/8/layout/hProcess4"/>
    <dgm:cxn modelId="{DC4835D5-943A-4FDF-8A22-624510CEAEA0}" type="presParOf" srcId="{D68E15CB-FCA9-4826-99A6-4781C009F89A}" destId="{DDAFF13C-5E73-4FA2-91A7-239D239A5B4F}" srcOrd="3" destOrd="0" presId="urn:microsoft.com/office/officeart/2005/8/layout/hProcess4"/>
    <dgm:cxn modelId="{CF215548-31C9-4DE9-8159-5B96CD14D798}" type="presParOf" srcId="{D68E15CB-FCA9-4826-99A6-4781C009F89A}" destId="{ED654267-F06A-4876-B454-81036084C712}" srcOrd="4" destOrd="0" presId="urn:microsoft.com/office/officeart/2005/8/layout/hProcess4"/>
    <dgm:cxn modelId="{A5431FE6-07CE-4239-BB47-401BF49E688E}" type="presParOf" srcId="{0B46BF1F-3504-4DFF-8D8D-1E0347D87D1A}" destId="{0652518C-E781-4B99-BAE4-ACD62F3656CC}" srcOrd="1" destOrd="0" presId="urn:microsoft.com/office/officeart/2005/8/layout/hProcess4"/>
    <dgm:cxn modelId="{7C8D3CDE-2E6F-4A70-8551-1A0C171626F6}" type="presParOf" srcId="{0B46BF1F-3504-4DFF-8D8D-1E0347D87D1A}" destId="{42FEC588-C8B3-43E8-A882-0E0533F96951}" srcOrd="2" destOrd="0" presId="urn:microsoft.com/office/officeart/2005/8/layout/hProcess4"/>
    <dgm:cxn modelId="{DECF576D-FE84-4C94-806B-03FC3BA18C30}" type="presParOf" srcId="{42FEC588-C8B3-43E8-A882-0E0533F96951}" destId="{45A37E47-4841-47A4-9653-5F2A4E00CD65}" srcOrd="0" destOrd="0" presId="urn:microsoft.com/office/officeart/2005/8/layout/hProcess4"/>
    <dgm:cxn modelId="{423DD2D5-7009-4C48-A5E5-06F87D907A02}" type="presParOf" srcId="{42FEC588-C8B3-43E8-A882-0E0533F96951}" destId="{82B20A30-6C58-45C6-BE0D-05345EF91CAD}" srcOrd="1" destOrd="0" presId="urn:microsoft.com/office/officeart/2005/8/layout/hProcess4"/>
    <dgm:cxn modelId="{E3B03CE4-50A0-4BC2-8F1E-5B5D4A4D8474}" type="presParOf" srcId="{42FEC588-C8B3-43E8-A882-0E0533F96951}" destId="{2FE2E6A4-439C-417C-A567-430C8000F657}" srcOrd="2" destOrd="0" presId="urn:microsoft.com/office/officeart/2005/8/layout/hProcess4"/>
    <dgm:cxn modelId="{F54E19F9-4760-439C-B09B-28E04097E984}" type="presParOf" srcId="{42FEC588-C8B3-43E8-A882-0E0533F96951}" destId="{9D7BC4F9-6C50-4B49-AE00-1790FED2D8D3}" srcOrd="3" destOrd="0" presId="urn:microsoft.com/office/officeart/2005/8/layout/hProcess4"/>
    <dgm:cxn modelId="{3B6076C3-9AF1-47FB-8418-F8F389837AC3}" type="presParOf" srcId="{42FEC588-C8B3-43E8-A882-0E0533F96951}" destId="{58ACC34A-C954-47D8-ADD8-8B2DC97DD1A0}" srcOrd="4" destOrd="0" presId="urn:microsoft.com/office/officeart/2005/8/layout/hProcess4"/>
    <dgm:cxn modelId="{3467FCA7-D107-48B8-97EB-D9557471CA14}" type="presParOf" srcId="{0B46BF1F-3504-4DFF-8D8D-1E0347D87D1A}" destId="{21EA77F5-594F-41E7-9683-F0893CEB0D68}" srcOrd="3" destOrd="0" presId="urn:microsoft.com/office/officeart/2005/8/layout/hProcess4"/>
    <dgm:cxn modelId="{F1A9BCBF-6380-4E35-B986-3C797053F6C0}" type="presParOf" srcId="{0B46BF1F-3504-4DFF-8D8D-1E0347D87D1A}" destId="{AD3D644B-1496-41AA-BC66-437D82BB25A8}" srcOrd="4" destOrd="0" presId="urn:microsoft.com/office/officeart/2005/8/layout/hProcess4"/>
    <dgm:cxn modelId="{AB287603-4FBE-42E5-AF49-0DD5BD6A49BD}" type="presParOf" srcId="{AD3D644B-1496-41AA-BC66-437D82BB25A8}" destId="{3BAC8E37-D3BB-410C-AF3B-AF90F644A041}" srcOrd="0" destOrd="0" presId="urn:microsoft.com/office/officeart/2005/8/layout/hProcess4"/>
    <dgm:cxn modelId="{20B4E9EB-5AEF-41DC-989E-F7520243ED34}" type="presParOf" srcId="{AD3D644B-1496-41AA-BC66-437D82BB25A8}" destId="{3C910F04-CA29-4CA5-BC60-6B598CB49741}" srcOrd="1" destOrd="0" presId="urn:microsoft.com/office/officeart/2005/8/layout/hProcess4"/>
    <dgm:cxn modelId="{50605E24-F640-442A-9E67-9DB40E211963}" type="presParOf" srcId="{AD3D644B-1496-41AA-BC66-437D82BB25A8}" destId="{716F7988-7EB2-4E0B-9B20-FB7F7D72E02A}" srcOrd="2" destOrd="0" presId="urn:microsoft.com/office/officeart/2005/8/layout/hProcess4"/>
    <dgm:cxn modelId="{6719892F-9335-4B1D-866D-F5DDB33AE966}" type="presParOf" srcId="{AD3D644B-1496-41AA-BC66-437D82BB25A8}" destId="{372F902B-F892-4C49-80A5-17B2CA634360}" srcOrd="3" destOrd="0" presId="urn:microsoft.com/office/officeart/2005/8/layout/hProcess4"/>
    <dgm:cxn modelId="{493B0590-31AC-4134-83AB-976578B761D5}" type="presParOf" srcId="{AD3D644B-1496-41AA-BC66-437D82BB25A8}" destId="{6E397389-8060-496C-B8AB-0AE6B605938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C9ECC-7B64-4BB4-B846-082AF4CA39AD}" type="doc">
      <dgm:prSet loTypeId="urn:microsoft.com/office/officeart/2005/8/layout/hList1" loCatId="list" qsTypeId="urn:microsoft.com/office/officeart/2005/8/quickstyle/simple2" qsCatId="simple" csTypeId="urn:microsoft.com/office/officeart/2005/8/colors/colorful1#2" csCatId="colorful" phldr="1"/>
      <dgm:spPr/>
      <dgm:t>
        <a:bodyPr/>
        <a:lstStyle/>
        <a:p>
          <a:endParaRPr lang="en-US"/>
        </a:p>
      </dgm:t>
    </dgm:pt>
    <dgm:pt modelId="{63E05670-771F-4561-BE60-C3620BBC45B0}">
      <dgm:prSet phldrT="[Texte]" custT="1"/>
      <dgm:spPr/>
      <dgm:t>
        <a:bodyPr/>
        <a:lstStyle/>
        <a:p>
          <a:r>
            <a:rPr lang="fr-FR" sz="1600" b="1" dirty="0" smtClean="0"/>
            <a:t>Mise en contexte </a:t>
          </a:r>
        </a:p>
        <a:p>
          <a:r>
            <a:rPr lang="fr-FR" sz="1600" b="1" dirty="0" smtClean="0"/>
            <a:t>et référentiel</a:t>
          </a:r>
          <a:endParaRPr lang="en-US" sz="1600" dirty="0"/>
        </a:p>
      </dgm:t>
    </dgm:pt>
    <dgm:pt modelId="{F408BCD9-55F5-4AD5-95BB-6E237E15D752}" type="parTrans" cxnId="{6407C744-CA10-49FD-9975-604D7CA3D4AB}">
      <dgm:prSet/>
      <dgm:spPr/>
      <dgm:t>
        <a:bodyPr/>
        <a:lstStyle/>
        <a:p>
          <a:endParaRPr lang="en-US"/>
        </a:p>
      </dgm:t>
    </dgm:pt>
    <dgm:pt modelId="{6733C0BC-A6F2-49F1-B491-7AA4066152B3}" type="sibTrans" cxnId="{6407C744-CA10-49FD-9975-604D7CA3D4AB}">
      <dgm:prSet/>
      <dgm:spPr/>
      <dgm:t>
        <a:bodyPr/>
        <a:lstStyle/>
        <a:p>
          <a:endParaRPr lang="en-US"/>
        </a:p>
      </dgm:t>
    </dgm:pt>
    <dgm:pt modelId="{4BFDCC1F-B5D8-4877-8F52-B60613AF3E58}">
      <dgm:prSet phldrT="[Texte]"/>
      <dgm:spPr/>
      <dgm:t>
        <a:bodyPr/>
        <a:lstStyle/>
        <a:p>
          <a:r>
            <a:rPr lang="fr-FR" dirty="0" smtClean="0"/>
            <a:t>Problématique et rôle du régulateur;</a:t>
          </a:r>
          <a:endParaRPr lang="en-US" dirty="0"/>
        </a:p>
      </dgm:t>
    </dgm:pt>
    <dgm:pt modelId="{ED144207-F9BB-4E13-81CB-057A2BEC5F55}" type="parTrans" cxnId="{E532104E-9818-482A-B548-FEFC967A7211}">
      <dgm:prSet/>
      <dgm:spPr/>
      <dgm:t>
        <a:bodyPr/>
        <a:lstStyle/>
        <a:p>
          <a:endParaRPr lang="en-US"/>
        </a:p>
      </dgm:t>
    </dgm:pt>
    <dgm:pt modelId="{372B775F-F875-4DD8-82A7-5A93749410AC}" type="sibTrans" cxnId="{E532104E-9818-482A-B548-FEFC967A7211}">
      <dgm:prSet/>
      <dgm:spPr/>
      <dgm:t>
        <a:bodyPr/>
        <a:lstStyle/>
        <a:p>
          <a:endParaRPr lang="en-US"/>
        </a:p>
      </dgm:t>
    </dgm:pt>
    <dgm:pt modelId="{C6920134-E207-4363-9022-0A41F4AFA9DB}">
      <dgm:prSet phldrT="[Texte]" custT="1"/>
      <dgm:spPr/>
      <dgm:t>
        <a:bodyPr/>
        <a:lstStyle/>
        <a:p>
          <a:r>
            <a:rPr lang="fr-FR" sz="1200" b="1" dirty="0" smtClean="0"/>
            <a:t>Indicateurs et procédures d'évaluation </a:t>
          </a:r>
        </a:p>
        <a:p>
          <a:r>
            <a:rPr lang="fr-FR" sz="1200" b="1" dirty="0" smtClean="0"/>
            <a:t>de stéréotypes genre dans les contenus diffusés SCA</a:t>
          </a:r>
          <a:endParaRPr lang="en-US" sz="1200" dirty="0"/>
        </a:p>
      </dgm:t>
    </dgm:pt>
    <dgm:pt modelId="{4B86DB66-6ABD-4D9E-A61A-6753CC831986}" type="parTrans" cxnId="{FC5A06AD-C215-46D2-A9F6-B82DAB3FCCA5}">
      <dgm:prSet/>
      <dgm:spPr/>
      <dgm:t>
        <a:bodyPr/>
        <a:lstStyle/>
        <a:p>
          <a:endParaRPr lang="en-US"/>
        </a:p>
      </dgm:t>
    </dgm:pt>
    <dgm:pt modelId="{E1B3351B-1A58-4C7E-A201-FB35A7B4E6B9}" type="sibTrans" cxnId="{FC5A06AD-C215-46D2-A9F6-B82DAB3FCCA5}">
      <dgm:prSet/>
      <dgm:spPr/>
      <dgm:t>
        <a:bodyPr/>
        <a:lstStyle/>
        <a:p>
          <a:endParaRPr lang="en-US"/>
        </a:p>
      </dgm:t>
    </dgm:pt>
    <dgm:pt modelId="{0CD40142-EAC1-4F1F-B668-8354132265CC}">
      <dgm:prSet phldrT="[Texte]"/>
      <dgm:spPr/>
      <dgm:t>
        <a:bodyPr/>
        <a:lstStyle/>
        <a:p>
          <a:r>
            <a:rPr lang="fr-FR" dirty="0" smtClean="0"/>
            <a:t>Démarches et actions de régulation, d’autorégulation et de </a:t>
          </a:r>
          <a:r>
            <a:rPr lang="fr-FR" dirty="0" err="1" smtClean="0"/>
            <a:t>co</a:t>
          </a:r>
          <a:r>
            <a:rPr lang="fr-FR" dirty="0" smtClean="0"/>
            <a:t>-régulation;</a:t>
          </a:r>
          <a:endParaRPr lang="en-US" dirty="0"/>
        </a:p>
      </dgm:t>
    </dgm:pt>
    <dgm:pt modelId="{EE192827-667E-43CD-9BCD-82F1DE0399A0}" type="parTrans" cxnId="{8377B4A6-7C37-4395-9579-EC6075B49C9B}">
      <dgm:prSet/>
      <dgm:spPr/>
      <dgm:t>
        <a:bodyPr/>
        <a:lstStyle/>
        <a:p>
          <a:endParaRPr lang="en-US"/>
        </a:p>
      </dgm:t>
    </dgm:pt>
    <dgm:pt modelId="{2CFEA886-DBF5-4BDF-A117-51F84061CE60}" type="sibTrans" cxnId="{8377B4A6-7C37-4395-9579-EC6075B49C9B}">
      <dgm:prSet/>
      <dgm:spPr/>
      <dgm:t>
        <a:bodyPr/>
        <a:lstStyle/>
        <a:p>
          <a:endParaRPr lang="en-US"/>
        </a:p>
      </dgm:t>
    </dgm:pt>
    <dgm:pt modelId="{5141AC11-E8CB-45A1-A7E3-3B3D3659F91E}">
      <dgm:prSet phldrT="[Texte]"/>
      <dgm:spPr/>
      <dgm:t>
        <a:bodyPr/>
        <a:lstStyle/>
        <a:p>
          <a:r>
            <a:rPr lang="fr-FR" b="1" dirty="0" smtClean="0"/>
            <a:t>Recommandations</a:t>
          </a:r>
        </a:p>
        <a:p>
          <a:endParaRPr lang="en-US" dirty="0"/>
        </a:p>
      </dgm:t>
    </dgm:pt>
    <dgm:pt modelId="{8D578300-0EDE-426C-9BAE-7D35EBBE7E0C}" type="parTrans" cxnId="{6C99B6D2-893D-4E37-B581-BB808EE14FC7}">
      <dgm:prSet/>
      <dgm:spPr/>
      <dgm:t>
        <a:bodyPr/>
        <a:lstStyle/>
        <a:p>
          <a:endParaRPr lang="en-US"/>
        </a:p>
      </dgm:t>
    </dgm:pt>
    <dgm:pt modelId="{6C96A2EF-0711-48A2-B1BA-73DD6141FABA}" type="sibTrans" cxnId="{6C99B6D2-893D-4E37-B581-BB808EE14FC7}">
      <dgm:prSet/>
      <dgm:spPr/>
      <dgm:t>
        <a:bodyPr/>
        <a:lstStyle/>
        <a:p>
          <a:endParaRPr lang="en-US"/>
        </a:p>
      </dgm:t>
    </dgm:pt>
    <dgm:pt modelId="{367B7E8C-EC3C-4444-92B7-2182D2B04527}">
      <dgm:prSet phldrT="[Texte]"/>
      <dgm:spPr/>
      <dgm:t>
        <a:bodyPr/>
        <a:lstStyle/>
        <a:p>
          <a:r>
            <a:rPr lang="fr-FR" dirty="0" smtClean="0"/>
            <a:t>A l’attention des instances de régulation;</a:t>
          </a:r>
          <a:endParaRPr lang="en-US" dirty="0"/>
        </a:p>
      </dgm:t>
    </dgm:pt>
    <dgm:pt modelId="{A4A3FC3F-A3EA-47F3-B2C0-94FC454E2CB9}" type="parTrans" cxnId="{BA591F15-9D38-453D-BEC0-52417BAFD0D4}">
      <dgm:prSet/>
      <dgm:spPr/>
      <dgm:t>
        <a:bodyPr/>
        <a:lstStyle/>
        <a:p>
          <a:endParaRPr lang="en-US"/>
        </a:p>
      </dgm:t>
    </dgm:pt>
    <dgm:pt modelId="{844072D4-60EF-426D-BC86-148B24DE3F53}" type="sibTrans" cxnId="{BA591F15-9D38-453D-BEC0-52417BAFD0D4}">
      <dgm:prSet/>
      <dgm:spPr/>
      <dgm:t>
        <a:bodyPr/>
        <a:lstStyle/>
        <a:p>
          <a:endParaRPr lang="en-US"/>
        </a:p>
      </dgm:t>
    </dgm:pt>
    <dgm:pt modelId="{72956C0B-BE97-4887-8189-F218D9389877}">
      <dgm:prSet/>
      <dgm:spPr/>
      <dgm:t>
        <a:bodyPr/>
        <a:lstStyle/>
        <a:p>
          <a:r>
            <a:rPr lang="fr-FR" dirty="0" smtClean="0"/>
            <a:t>Les atouts du RIRM;</a:t>
          </a:r>
          <a:endParaRPr lang="en-US" dirty="0"/>
        </a:p>
      </dgm:t>
    </dgm:pt>
    <dgm:pt modelId="{595DBD97-3538-4F74-BEFB-C97A6922AD2C}" type="parTrans" cxnId="{C2A29964-E54D-4E2E-8287-8A105D09D0A2}">
      <dgm:prSet/>
      <dgm:spPr/>
      <dgm:t>
        <a:bodyPr/>
        <a:lstStyle/>
        <a:p>
          <a:endParaRPr lang="en-US"/>
        </a:p>
      </dgm:t>
    </dgm:pt>
    <dgm:pt modelId="{5DA6F375-45C8-4425-A525-E6491FCBCDCB}" type="sibTrans" cxnId="{C2A29964-E54D-4E2E-8287-8A105D09D0A2}">
      <dgm:prSet/>
      <dgm:spPr/>
      <dgm:t>
        <a:bodyPr/>
        <a:lstStyle/>
        <a:p>
          <a:endParaRPr lang="en-US"/>
        </a:p>
      </dgm:t>
    </dgm:pt>
    <dgm:pt modelId="{C5B70029-55D9-4E4E-A685-845E757199CA}">
      <dgm:prSet/>
      <dgm:spPr/>
      <dgm:t>
        <a:bodyPr/>
        <a:lstStyle/>
        <a:p>
          <a:r>
            <a:rPr lang="fr-FR" dirty="0" smtClean="0"/>
            <a:t>Historique du processus; </a:t>
          </a:r>
          <a:endParaRPr lang="en-US" dirty="0"/>
        </a:p>
      </dgm:t>
    </dgm:pt>
    <dgm:pt modelId="{02DC0723-8788-40E8-810B-F017E927A9EF}" type="parTrans" cxnId="{C828BDF0-7B34-48F9-98EF-05A980FA261C}">
      <dgm:prSet/>
      <dgm:spPr/>
      <dgm:t>
        <a:bodyPr/>
        <a:lstStyle/>
        <a:p>
          <a:endParaRPr lang="en-US"/>
        </a:p>
      </dgm:t>
    </dgm:pt>
    <dgm:pt modelId="{E335E769-818D-42B4-8325-CABEF618BDA1}" type="sibTrans" cxnId="{C828BDF0-7B34-48F9-98EF-05A980FA261C}">
      <dgm:prSet/>
      <dgm:spPr/>
      <dgm:t>
        <a:bodyPr/>
        <a:lstStyle/>
        <a:p>
          <a:endParaRPr lang="en-US"/>
        </a:p>
      </dgm:t>
    </dgm:pt>
    <dgm:pt modelId="{3F1BD566-6822-4704-A69D-08246434130E}">
      <dgm:prSet/>
      <dgm:spPr/>
      <dgm:t>
        <a:bodyPr/>
        <a:lstStyle/>
        <a:p>
          <a:r>
            <a:rPr lang="fr-FR" dirty="0" smtClean="0"/>
            <a:t>Concepts et cadre normatif. </a:t>
          </a:r>
          <a:endParaRPr lang="en-US" dirty="0"/>
        </a:p>
      </dgm:t>
    </dgm:pt>
    <dgm:pt modelId="{CE9AF608-9894-4DE7-B27D-E57CB2658D75}" type="parTrans" cxnId="{5A2E68DF-DCAA-4F4E-A3BC-75A4C8656B04}">
      <dgm:prSet/>
      <dgm:spPr/>
      <dgm:t>
        <a:bodyPr/>
        <a:lstStyle/>
        <a:p>
          <a:endParaRPr lang="en-US"/>
        </a:p>
      </dgm:t>
    </dgm:pt>
    <dgm:pt modelId="{10B83C1B-7FF1-4220-9CDB-9F2528CC822C}" type="sibTrans" cxnId="{5A2E68DF-DCAA-4F4E-A3BC-75A4C8656B04}">
      <dgm:prSet/>
      <dgm:spPr/>
      <dgm:t>
        <a:bodyPr/>
        <a:lstStyle/>
        <a:p>
          <a:endParaRPr lang="en-US"/>
        </a:p>
      </dgm:t>
    </dgm:pt>
    <dgm:pt modelId="{9FCF92E0-E7B9-4F4F-B3A3-7256B87DC5BF}">
      <dgm:prSet/>
      <dgm:spPr/>
      <dgm:t>
        <a:bodyPr/>
        <a:lstStyle/>
        <a:p>
          <a:r>
            <a:rPr lang="fr-FR" dirty="0" smtClean="0"/>
            <a:t>Programmes d’information;</a:t>
          </a:r>
          <a:endParaRPr lang="en-US" dirty="0"/>
        </a:p>
      </dgm:t>
    </dgm:pt>
    <dgm:pt modelId="{2F60A869-60D6-4E23-9192-CBE8FA0519E2}" type="parTrans" cxnId="{3216EC08-7470-4821-B619-66333F0C7932}">
      <dgm:prSet/>
      <dgm:spPr/>
      <dgm:t>
        <a:bodyPr/>
        <a:lstStyle/>
        <a:p>
          <a:endParaRPr lang="en-US"/>
        </a:p>
      </dgm:t>
    </dgm:pt>
    <dgm:pt modelId="{30B9C8BC-C71E-43CB-A091-28B43527B927}" type="sibTrans" cxnId="{3216EC08-7470-4821-B619-66333F0C7932}">
      <dgm:prSet/>
      <dgm:spPr/>
      <dgm:t>
        <a:bodyPr/>
        <a:lstStyle/>
        <a:p>
          <a:endParaRPr lang="en-US"/>
        </a:p>
      </dgm:t>
    </dgm:pt>
    <dgm:pt modelId="{9F52BFA2-AA8F-43DE-90F8-6A5EBA80FB89}">
      <dgm:prSet/>
      <dgm:spPr/>
      <dgm:t>
        <a:bodyPr/>
        <a:lstStyle/>
        <a:p>
          <a:r>
            <a:rPr lang="fr-FR" dirty="0" smtClean="0"/>
            <a:t>Prévention et élimination de la violence à l’égard des femmes;</a:t>
          </a:r>
          <a:endParaRPr lang="en-US" dirty="0"/>
        </a:p>
      </dgm:t>
    </dgm:pt>
    <dgm:pt modelId="{05DE446A-F0FB-41F2-BC0F-F906658F11BF}" type="parTrans" cxnId="{DE78B4CB-8EB4-4AE7-A434-D0012E8101AA}">
      <dgm:prSet/>
      <dgm:spPr/>
      <dgm:t>
        <a:bodyPr/>
        <a:lstStyle/>
        <a:p>
          <a:endParaRPr lang="en-US"/>
        </a:p>
      </dgm:t>
    </dgm:pt>
    <dgm:pt modelId="{22279CA7-4FD0-4EF5-94B9-FAE12FA66C10}" type="sibTrans" cxnId="{DE78B4CB-8EB4-4AE7-A434-D0012E8101AA}">
      <dgm:prSet/>
      <dgm:spPr/>
      <dgm:t>
        <a:bodyPr/>
        <a:lstStyle/>
        <a:p>
          <a:endParaRPr lang="en-US"/>
        </a:p>
      </dgm:t>
    </dgm:pt>
    <dgm:pt modelId="{5AEA513B-41ED-4CC0-86DA-4D15BAC998D6}">
      <dgm:prSet/>
      <dgm:spPr/>
      <dgm:t>
        <a:bodyPr/>
        <a:lstStyle/>
        <a:p>
          <a:r>
            <a:rPr lang="fr-FR" dirty="0" smtClean="0"/>
            <a:t>Communications commerciales;</a:t>
          </a:r>
          <a:endParaRPr lang="en-US" dirty="0"/>
        </a:p>
      </dgm:t>
    </dgm:pt>
    <dgm:pt modelId="{78471860-2BF3-4687-B01E-6E7A0FF081E3}" type="parTrans" cxnId="{C0A58428-08B6-42F2-9ECD-1827A727A48B}">
      <dgm:prSet/>
      <dgm:spPr/>
      <dgm:t>
        <a:bodyPr/>
        <a:lstStyle/>
        <a:p>
          <a:endParaRPr lang="en-US"/>
        </a:p>
      </dgm:t>
    </dgm:pt>
    <dgm:pt modelId="{875D170D-F4EC-46C9-A4F3-CF9CB47EF7F1}" type="sibTrans" cxnId="{C0A58428-08B6-42F2-9ECD-1827A727A48B}">
      <dgm:prSet/>
      <dgm:spPr/>
      <dgm:t>
        <a:bodyPr/>
        <a:lstStyle/>
        <a:p>
          <a:endParaRPr lang="en-US"/>
        </a:p>
      </dgm:t>
    </dgm:pt>
    <dgm:pt modelId="{82430F41-3C7E-4414-9040-856035103C05}">
      <dgm:prSet/>
      <dgm:spPr/>
      <dgm:t>
        <a:bodyPr/>
        <a:lstStyle/>
        <a:p>
          <a:r>
            <a:rPr lang="fr-FR" dirty="0" smtClean="0"/>
            <a:t>Programmes de divertissement.</a:t>
          </a:r>
          <a:endParaRPr lang="en-US" dirty="0"/>
        </a:p>
      </dgm:t>
    </dgm:pt>
    <dgm:pt modelId="{D5DED9F7-E0E7-464E-9A36-10878B12B99D}" type="parTrans" cxnId="{CCBE6E2E-527E-40AF-8F71-F805A2A7BDFF}">
      <dgm:prSet/>
      <dgm:spPr/>
      <dgm:t>
        <a:bodyPr/>
        <a:lstStyle/>
        <a:p>
          <a:endParaRPr lang="en-US"/>
        </a:p>
      </dgm:t>
    </dgm:pt>
    <dgm:pt modelId="{D6F3F780-70DA-4B49-880A-35CA9E8096ED}" type="sibTrans" cxnId="{CCBE6E2E-527E-40AF-8F71-F805A2A7BDFF}">
      <dgm:prSet/>
      <dgm:spPr/>
      <dgm:t>
        <a:bodyPr/>
        <a:lstStyle/>
        <a:p>
          <a:endParaRPr lang="en-US"/>
        </a:p>
      </dgm:t>
    </dgm:pt>
    <dgm:pt modelId="{F59879CA-1F8F-41AD-8CA2-ACB0AB92B436}">
      <dgm:prSet/>
      <dgm:spPr/>
      <dgm:t>
        <a:bodyPr/>
        <a:lstStyle/>
        <a:p>
          <a:r>
            <a:rPr lang="fr-FR" dirty="0" smtClean="0"/>
            <a:t>A l’attention du Réseau.</a:t>
          </a:r>
          <a:endParaRPr lang="en-US" dirty="0"/>
        </a:p>
      </dgm:t>
    </dgm:pt>
    <dgm:pt modelId="{6718EF55-E864-41A1-A970-FB31037FCF57}" type="parTrans" cxnId="{7C447114-7392-435B-80C9-AC34D936C585}">
      <dgm:prSet/>
      <dgm:spPr/>
      <dgm:t>
        <a:bodyPr/>
        <a:lstStyle/>
        <a:p>
          <a:endParaRPr lang="en-US"/>
        </a:p>
      </dgm:t>
    </dgm:pt>
    <dgm:pt modelId="{B675C851-0B4A-4EBE-92DA-B480E08B58D2}" type="sibTrans" cxnId="{7C447114-7392-435B-80C9-AC34D936C585}">
      <dgm:prSet/>
      <dgm:spPr/>
      <dgm:t>
        <a:bodyPr/>
        <a:lstStyle/>
        <a:p>
          <a:endParaRPr lang="en-US"/>
        </a:p>
      </dgm:t>
    </dgm:pt>
    <dgm:pt modelId="{719F4B01-922E-4148-B016-26DC07BFE346}">
      <dgm:prSet/>
      <dgm:spPr/>
      <dgm:t>
        <a:bodyPr/>
        <a:lstStyle/>
        <a:p>
          <a:r>
            <a:rPr lang="fr-FR" dirty="0" smtClean="0"/>
            <a:t>Résumé de l’enquête sur la régulation face aux stéréotypes sexistes dans les medias AV, en Méditerranée;</a:t>
          </a:r>
          <a:endParaRPr lang="en-US" dirty="0"/>
        </a:p>
      </dgm:t>
    </dgm:pt>
    <dgm:pt modelId="{08EBC04E-F3B1-4062-9171-FA069DFCF9BA}" type="sibTrans" cxnId="{5DF90750-2A29-4FAD-B3C2-C481EBD38199}">
      <dgm:prSet/>
      <dgm:spPr/>
      <dgm:t>
        <a:bodyPr/>
        <a:lstStyle/>
        <a:p>
          <a:endParaRPr lang="en-US"/>
        </a:p>
      </dgm:t>
    </dgm:pt>
    <dgm:pt modelId="{83D41459-6CD5-462C-883F-745BD7A6D2C9}" type="parTrans" cxnId="{5DF90750-2A29-4FAD-B3C2-C481EBD38199}">
      <dgm:prSet/>
      <dgm:spPr/>
      <dgm:t>
        <a:bodyPr/>
        <a:lstStyle/>
        <a:p>
          <a:endParaRPr lang="en-US"/>
        </a:p>
      </dgm:t>
    </dgm:pt>
    <dgm:pt modelId="{9C1193D7-10A9-4A6B-A4C0-B4266B873D3E}">
      <dgm:prSet phldrT="[Texte]"/>
      <dgm:spPr/>
      <dgm:t>
        <a:bodyPr/>
        <a:lstStyle/>
        <a:p>
          <a:endParaRPr lang="en-US" dirty="0"/>
        </a:p>
      </dgm:t>
    </dgm:pt>
    <dgm:pt modelId="{C04332F4-7CD3-4EBF-9530-A2A79626D708}" type="parTrans" cxnId="{66BE63F3-E4B1-4D5D-B9D5-F8061F05DF87}">
      <dgm:prSet/>
      <dgm:spPr/>
      <dgm:t>
        <a:bodyPr/>
        <a:lstStyle/>
        <a:p>
          <a:endParaRPr lang="en-US"/>
        </a:p>
      </dgm:t>
    </dgm:pt>
    <dgm:pt modelId="{5CAE0D3E-F8BE-4A79-917B-8C406BBA4778}" type="sibTrans" cxnId="{66BE63F3-E4B1-4D5D-B9D5-F8061F05DF87}">
      <dgm:prSet/>
      <dgm:spPr/>
      <dgm:t>
        <a:bodyPr/>
        <a:lstStyle/>
        <a:p>
          <a:endParaRPr lang="en-US"/>
        </a:p>
      </dgm:t>
    </dgm:pt>
    <dgm:pt modelId="{8E1E209B-180E-4A65-BFCD-B420265870CA}" type="pres">
      <dgm:prSet presAssocID="{4EEC9ECC-7B64-4BB4-B846-082AF4CA39AD}" presName="Name0" presStyleCnt="0">
        <dgm:presLayoutVars>
          <dgm:dir/>
          <dgm:animLvl val="lvl"/>
          <dgm:resizeHandles val="exact"/>
        </dgm:presLayoutVars>
      </dgm:prSet>
      <dgm:spPr/>
      <dgm:t>
        <a:bodyPr/>
        <a:lstStyle/>
        <a:p>
          <a:endParaRPr lang="en-US"/>
        </a:p>
      </dgm:t>
    </dgm:pt>
    <dgm:pt modelId="{077E4681-6177-4746-8122-21C1388EDFCA}" type="pres">
      <dgm:prSet presAssocID="{63E05670-771F-4561-BE60-C3620BBC45B0}" presName="composite" presStyleCnt="0"/>
      <dgm:spPr/>
    </dgm:pt>
    <dgm:pt modelId="{097F2921-8442-4FD9-8541-7924AD4FC0A1}" type="pres">
      <dgm:prSet presAssocID="{63E05670-771F-4561-BE60-C3620BBC45B0}" presName="parTx" presStyleLbl="alignNode1" presStyleIdx="0" presStyleCnt="3" custScaleY="136974">
        <dgm:presLayoutVars>
          <dgm:chMax val="0"/>
          <dgm:chPref val="0"/>
          <dgm:bulletEnabled val="1"/>
        </dgm:presLayoutVars>
      </dgm:prSet>
      <dgm:spPr/>
      <dgm:t>
        <a:bodyPr/>
        <a:lstStyle/>
        <a:p>
          <a:endParaRPr lang="en-US"/>
        </a:p>
      </dgm:t>
    </dgm:pt>
    <dgm:pt modelId="{B1B92F9A-6368-47CF-90FF-1806BCFCA618}" type="pres">
      <dgm:prSet presAssocID="{63E05670-771F-4561-BE60-C3620BBC45B0}" presName="desTx" presStyleLbl="alignAccFollowNode1" presStyleIdx="0" presStyleCnt="3" custScaleY="89277" custLinFactNeighborX="-103" custLinFactNeighborY="-637">
        <dgm:presLayoutVars>
          <dgm:bulletEnabled val="1"/>
        </dgm:presLayoutVars>
      </dgm:prSet>
      <dgm:spPr/>
      <dgm:t>
        <a:bodyPr/>
        <a:lstStyle/>
        <a:p>
          <a:endParaRPr lang="en-US"/>
        </a:p>
      </dgm:t>
    </dgm:pt>
    <dgm:pt modelId="{6A61A840-D74E-4ABD-85B7-004C6C6F8A31}" type="pres">
      <dgm:prSet presAssocID="{6733C0BC-A6F2-49F1-B491-7AA4066152B3}" presName="space" presStyleCnt="0"/>
      <dgm:spPr/>
    </dgm:pt>
    <dgm:pt modelId="{80DF0A42-0C4E-400A-B868-6C0FA6A5AE71}" type="pres">
      <dgm:prSet presAssocID="{C6920134-E207-4363-9022-0A41F4AFA9DB}" presName="composite" presStyleCnt="0"/>
      <dgm:spPr/>
    </dgm:pt>
    <dgm:pt modelId="{9EA85448-C970-45AD-AC9D-91238AB855B3}" type="pres">
      <dgm:prSet presAssocID="{C6920134-E207-4363-9022-0A41F4AFA9DB}" presName="parTx" presStyleLbl="alignNode1" presStyleIdx="1" presStyleCnt="3" custScaleX="115718" custScaleY="131247" custLinFactNeighborX="410" custLinFactNeighborY="3140">
        <dgm:presLayoutVars>
          <dgm:chMax val="0"/>
          <dgm:chPref val="0"/>
          <dgm:bulletEnabled val="1"/>
        </dgm:presLayoutVars>
      </dgm:prSet>
      <dgm:spPr/>
      <dgm:t>
        <a:bodyPr/>
        <a:lstStyle/>
        <a:p>
          <a:endParaRPr lang="en-US"/>
        </a:p>
      </dgm:t>
    </dgm:pt>
    <dgm:pt modelId="{EE677DDC-6A4C-4F3A-A29F-BD4BD0AA5676}" type="pres">
      <dgm:prSet presAssocID="{C6920134-E207-4363-9022-0A41F4AFA9DB}" presName="desTx" presStyleLbl="alignAccFollowNode1" presStyleIdx="1" presStyleCnt="3" custScaleX="116627" custScaleY="90788">
        <dgm:presLayoutVars>
          <dgm:bulletEnabled val="1"/>
        </dgm:presLayoutVars>
      </dgm:prSet>
      <dgm:spPr/>
      <dgm:t>
        <a:bodyPr/>
        <a:lstStyle/>
        <a:p>
          <a:endParaRPr lang="en-US"/>
        </a:p>
      </dgm:t>
    </dgm:pt>
    <dgm:pt modelId="{C4767BEF-A5EB-4BFF-A28A-C5D6CF9D185D}" type="pres">
      <dgm:prSet presAssocID="{E1B3351B-1A58-4C7E-A201-FB35A7B4E6B9}" presName="space" presStyleCnt="0"/>
      <dgm:spPr/>
    </dgm:pt>
    <dgm:pt modelId="{49793A2B-5E5B-48AD-9049-756F9ABDB51D}" type="pres">
      <dgm:prSet presAssocID="{5141AC11-E8CB-45A1-A7E3-3B3D3659F91E}" presName="composite" presStyleCnt="0"/>
      <dgm:spPr/>
    </dgm:pt>
    <dgm:pt modelId="{904283FF-FB40-4748-A4E2-3CD8528F2E64}" type="pres">
      <dgm:prSet presAssocID="{5141AC11-E8CB-45A1-A7E3-3B3D3659F91E}" presName="parTx" presStyleLbl="alignNode1" presStyleIdx="2" presStyleCnt="3" custScaleX="91318" custScaleY="127377">
        <dgm:presLayoutVars>
          <dgm:chMax val="0"/>
          <dgm:chPref val="0"/>
          <dgm:bulletEnabled val="1"/>
        </dgm:presLayoutVars>
      </dgm:prSet>
      <dgm:spPr/>
      <dgm:t>
        <a:bodyPr/>
        <a:lstStyle/>
        <a:p>
          <a:endParaRPr lang="en-US"/>
        </a:p>
      </dgm:t>
    </dgm:pt>
    <dgm:pt modelId="{58268C1C-8F66-42FA-A86B-907FF8BAA95B}" type="pres">
      <dgm:prSet presAssocID="{5141AC11-E8CB-45A1-A7E3-3B3D3659F91E}" presName="desTx" presStyleLbl="alignAccFollowNode1" presStyleIdx="2" presStyleCnt="3" custScaleX="91501" custScaleY="91604" custLinFactNeighborX="8441" custLinFactNeighborY="954">
        <dgm:presLayoutVars>
          <dgm:bulletEnabled val="1"/>
        </dgm:presLayoutVars>
      </dgm:prSet>
      <dgm:spPr/>
      <dgm:t>
        <a:bodyPr/>
        <a:lstStyle/>
        <a:p>
          <a:endParaRPr lang="en-US"/>
        </a:p>
      </dgm:t>
    </dgm:pt>
  </dgm:ptLst>
  <dgm:cxnLst>
    <dgm:cxn modelId="{C6AA0AE1-0872-41AC-9863-DFEAA589A1E2}" type="presOf" srcId="{9C1193D7-10A9-4A6B-A4C0-B4266B873D3E}" destId="{58268C1C-8F66-42FA-A86B-907FF8BAA95B}" srcOrd="0" destOrd="0" presId="urn:microsoft.com/office/officeart/2005/8/layout/hList1"/>
    <dgm:cxn modelId="{F6ADF5A9-454B-49C6-912B-DB74F830BE51}" type="presOf" srcId="{4BFDCC1F-B5D8-4877-8F52-B60613AF3E58}" destId="{B1B92F9A-6368-47CF-90FF-1806BCFCA618}" srcOrd="0" destOrd="0" presId="urn:microsoft.com/office/officeart/2005/8/layout/hList1"/>
    <dgm:cxn modelId="{66BE63F3-E4B1-4D5D-B9D5-F8061F05DF87}" srcId="{5141AC11-E8CB-45A1-A7E3-3B3D3659F91E}" destId="{9C1193D7-10A9-4A6B-A4C0-B4266B873D3E}" srcOrd="0" destOrd="0" parTransId="{C04332F4-7CD3-4EBF-9530-A2A79626D708}" sibTransId="{5CAE0D3E-F8BE-4A79-917B-8C406BBA4778}"/>
    <dgm:cxn modelId="{14C049D2-A53C-4D40-9A07-E970A51DB8D1}" type="presOf" srcId="{5AEA513B-41ED-4CC0-86DA-4D15BAC998D6}" destId="{EE677DDC-6A4C-4F3A-A29F-BD4BD0AA5676}" srcOrd="0" destOrd="3" presId="urn:microsoft.com/office/officeart/2005/8/layout/hList1"/>
    <dgm:cxn modelId="{5DF90750-2A29-4FAD-B3C2-C481EBD38199}" srcId="{63E05670-771F-4561-BE60-C3620BBC45B0}" destId="{719F4B01-922E-4148-B016-26DC07BFE346}" srcOrd="3" destOrd="0" parTransId="{83D41459-6CD5-462C-883F-745BD7A6D2C9}" sibTransId="{08EBC04E-F3B1-4062-9171-FA069DFCF9BA}"/>
    <dgm:cxn modelId="{2FF9B81A-E6DB-4FEA-A11C-F3B103078425}" type="presOf" srcId="{5141AC11-E8CB-45A1-A7E3-3B3D3659F91E}" destId="{904283FF-FB40-4748-A4E2-3CD8528F2E64}" srcOrd="0" destOrd="0" presId="urn:microsoft.com/office/officeart/2005/8/layout/hList1"/>
    <dgm:cxn modelId="{5A2E68DF-DCAA-4F4E-A3BC-75A4C8656B04}" srcId="{63E05670-771F-4561-BE60-C3620BBC45B0}" destId="{3F1BD566-6822-4704-A69D-08246434130E}" srcOrd="4" destOrd="0" parTransId="{CE9AF608-9894-4DE7-B27D-E57CB2658D75}" sibTransId="{10B83C1B-7FF1-4220-9CDB-9F2528CC822C}"/>
    <dgm:cxn modelId="{CC359CC8-698F-498B-AAFD-F8A1E7162000}" type="presOf" srcId="{C5B70029-55D9-4E4E-A685-845E757199CA}" destId="{B1B92F9A-6368-47CF-90FF-1806BCFCA618}" srcOrd="0" destOrd="2" presId="urn:microsoft.com/office/officeart/2005/8/layout/hList1"/>
    <dgm:cxn modelId="{CCBE6E2E-527E-40AF-8F71-F805A2A7BDFF}" srcId="{C6920134-E207-4363-9022-0A41F4AFA9DB}" destId="{82430F41-3C7E-4414-9040-856035103C05}" srcOrd="4" destOrd="0" parTransId="{D5DED9F7-E0E7-464E-9A36-10878B12B99D}" sibTransId="{D6F3F780-70DA-4B49-880A-35CA9E8096ED}"/>
    <dgm:cxn modelId="{8A218ACF-82D5-4C4E-BB4B-34374535FCE9}" type="presOf" srcId="{4EEC9ECC-7B64-4BB4-B846-082AF4CA39AD}" destId="{8E1E209B-180E-4A65-BFCD-B420265870CA}" srcOrd="0" destOrd="0" presId="urn:microsoft.com/office/officeart/2005/8/layout/hList1"/>
    <dgm:cxn modelId="{7C447114-7392-435B-80C9-AC34D936C585}" srcId="{5141AC11-E8CB-45A1-A7E3-3B3D3659F91E}" destId="{F59879CA-1F8F-41AD-8CA2-ACB0AB92B436}" srcOrd="2" destOrd="0" parTransId="{6718EF55-E864-41A1-A970-FB31037FCF57}" sibTransId="{B675C851-0B4A-4EBE-92DA-B480E08B58D2}"/>
    <dgm:cxn modelId="{C0A58428-08B6-42F2-9ECD-1827A727A48B}" srcId="{C6920134-E207-4363-9022-0A41F4AFA9DB}" destId="{5AEA513B-41ED-4CC0-86DA-4D15BAC998D6}" srcOrd="3" destOrd="0" parTransId="{78471860-2BF3-4687-B01E-6E7A0FF081E3}" sibTransId="{875D170D-F4EC-46C9-A4F3-CF9CB47EF7F1}"/>
    <dgm:cxn modelId="{FC5A06AD-C215-46D2-A9F6-B82DAB3FCCA5}" srcId="{4EEC9ECC-7B64-4BB4-B846-082AF4CA39AD}" destId="{C6920134-E207-4363-9022-0A41F4AFA9DB}" srcOrd="1" destOrd="0" parTransId="{4B86DB66-6ABD-4D9E-A61A-6753CC831986}" sibTransId="{E1B3351B-1A58-4C7E-A201-FB35A7B4E6B9}"/>
    <dgm:cxn modelId="{0D385FDD-58FF-49DD-ADA3-7BABAF2C329C}" type="presOf" srcId="{63E05670-771F-4561-BE60-C3620BBC45B0}" destId="{097F2921-8442-4FD9-8541-7924AD4FC0A1}" srcOrd="0" destOrd="0" presId="urn:microsoft.com/office/officeart/2005/8/layout/hList1"/>
    <dgm:cxn modelId="{1F659F02-B157-4966-8168-A86411546ACD}" type="presOf" srcId="{9FCF92E0-E7B9-4F4F-B3A3-7256B87DC5BF}" destId="{EE677DDC-6A4C-4F3A-A29F-BD4BD0AA5676}" srcOrd="0" destOrd="1" presId="urn:microsoft.com/office/officeart/2005/8/layout/hList1"/>
    <dgm:cxn modelId="{79659120-1950-429A-8E51-A907F3F7FA28}" type="presOf" srcId="{367B7E8C-EC3C-4444-92B7-2182D2B04527}" destId="{58268C1C-8F66-42FA-A86B-907FF8BAA95B}" srcOrd="0" destOrd="1" presId="urn:microsoft.com/office/officeart/2005/8/layout/hList1"/>
    <dgm:cxn modelId="{6C99B6D2-893D-4E37-B581-BB808EE14FC7}" srcId="{4EEC9ECC-7B64-4BB4-B846-082AF4CA39AD}" destId="{5141AC11-E8CB-45A1-A7E3-3B3D3659F91E}" srcOrd="2" destOrd="0" parTransId="{8D578300-0EDE-426C-9BAE-7D35EBBE7E0C}" sibTransId="{6C96A2EF-0711-48A2-B1BA-73DD6141FABA}"/>
    <dgm:cxn modelId="{BA591F15-9D38-453D-BEC0-52417BAFD0D4}" srcId="{5141AC11-E8CB-45A1-A7E3-3B3D3659F91E}" destId="{367B7E8C-EC3C-4444-92B7-2182D2B04527}" srcOrd="1" destOrd="0" parTransId="{A4A3FC3F-A3EA-47F3-B2C0-94FC454E2CB9}" sibTransId="{844072D4-60EF-426D-BC86-148B24DE3F53}"/>
    <dgm:cxn modelId="{3216EC08-7470-4821-B619-66333F0C7932}" srcId="{C6920134-E207-4363-9022-0A41F4AFA9DB}" destId="{9FCF92E0-E7B9-4F4F-B3A3-7256B87DC5BF}" srcOrd="1" destOrd="0" parTransId="{2F60A869-60D6-4E23-9192-CBE8FA0519E2}" sibTransId="{30B9C8BC-C71E-43CB-A091-28B43527B927}"/>
    <dgm:cxn modelId="{D68C963C-88C1-437B-BF46-EDDD525C2AAF}" type="presOf" srcId="{72956C0B-BE97-4887-8189-F218D9389877}" destId="{B1B92F9A-6368-47CF-90FF-1806BCFCA618}" srcOrd="0" destOrd="1" presId="urn:microsoft.com/office/officeart/2005/8/layout/hList1"/>
    <dgm:cxn modelId="{6E9FC965-26B6-4595-BE32-CEF8EE53D231}" type="presOf" srcId="{719F4B01-922E-4148-B016-26DC07BFE346}" destId="{B1B92F9A-6368-47CF-90FF-1806BCFCA618}" srcOrd="0" destOrd="3" presId="urn:microsoft.com/office/officeart/2005/8/layout/hList1"/>
    <dgm:cxn modelId="{CE64C948-1BA3-4926-9AC3-09296C20DB3D}" type="presOf" srcId="{82430F41-3C7E-4414-9040-856035103C05}" destId="{EE677DDC-6A4C-4F3A-A29F-BD4BD0AA5676}" srcOrd="0" destOrd="4" presId="urn:microsoft.com/office/officeart/2005/8/layout/hList1"/>
    <dgm:cxn modelId="{E532104E-9818-482A-B548-FEFC967A7211}" srcId="{63E05670-771F-4561-BE60-C3620BBC45B0}" destId="{4BFDCC1F-B5D8-4877-8F52-B60613AF3E58}" srcOrd="0" destOrd="0" parTransId="{ED144207-F9BB-4E13-81CB-057A2BEC5F55}" sibTransId="{372B775F-F875-4DD8-82A7-5A93749410AC}"/>
    <dgm:cxn modelId="{28664107-FA77-4700-9168-ABE1AEB71674}" type="presOf" srcId="{9F52BFA2-AA8F-43DE-90F8-6A5EBA80FB89}" destId="{EE677DDC-6A4C-4F3A-A29F-BD4BD0AA5676}" srcOrd="0" destOrd="2" presId="urn:microsoft.com/office/officeart/2005/8/layout/hList1"/>
    <dgm:cxn modelId="{F9688AC2-F5E2-420D-AA05-22BC57925AC5}" type="presOf" srcId="{3F1BD566-6822-4704-A69D-08246434130E}" destId="{B1B92F9A-6368-47CF-90FF-1806BCFCA618}" srcOrd="0" destOrd="4" presId="urn:microsoft.com/office/officeart/2005/8/layout/hList1"/>
    <dgm:cxn modelId="{C828BDF0-7B34-48F9-98EF-05A980FA261C}" srcId="{63E05670-771F-4561-BE60-C3620BBC45B0}" destId="{C5B70029-55D9-4E4E-A685-845E757199CA}" srcOrd="2" destOrd="0" parTransId="{02DC0723-8788-40E8-810B-F017E927A9EF}" sibTransId="{E335E769-818D-42B4-8325-CABEF618BDA1}"/>
    <dgm:cxn modelId="{DE78B4CB-8EB4-4AE7-A434-D0012E8101AA}" srcId="{C6920134-E207-4363-9022-0A41F4AFA9DB}" destId="{9F52BFA2-AA8F-43DE-90F8-6A5EBA80FB89}" srcOrd="2" destOrd="0" parTransId="{05DE446A-F0FB-41F2-BC0F-F906658F11BF}" sibTransId="{22279CA7-4FD0-4EF5-94B9-FAE12FA66C10}"/>
    <dgm:cxn modelId="{BC65B9AB-A110-422E-BF6F-B5853C63A622}" type="presOf" srcId="{F59879CA-1F8F-41AD-8CA2-ACB0AB92B436}" destId="{58268C1C-8F66-42FA-A86B-907FF8BAA95B}" srcOrd="0" destOrd="2" presId="urn:microsoft.com/office/officeart/2005/8/layout/hList1"/>
    <dgm:cxn modelId="{DA13B01D-CBB5-4DE2-83BF-189D56FB172B}" type="presOf" srcId="{0CD40142-EAC1-4F1F-B668-8354132265CC}" destId="{EE677DDC-6A4C-4F3A-A29F-BD4BD0AA5676}" srcOrd="0" destOrd="0" presId="urn:microsoft.com/office/officeart/2005/8/layout/hList1"/>
    <dgm:cxn modelId="{C1B50ACD-DF4C-4774-8AC5-1FA118F3592F}" type="presOf" srcId="{C6920134-E207-4363-9022-0A41F4AFA9DB}" destId="{9EA85448-C970-45AD-AC9D-91238AB855B3}" srcOrd="0" destOrd="0" presId="urn:microsoft.com/office/officeart/2005/8/layout/hList1"/>
    <dgm:cxn modelId="{C2A29964-E54D-4E2E-8287-8A105D09D0A2}" srcId="{63E05670-771F-4561-BE60-C3620BBC45B0}" destId="{72956C0B-BE97-4887-8189-F218D9389877}" srcOrd="1" destOrd="0" parTransId="{595DBD97-3538-4F74-BEFB-C97A6922AD2C}" sibTransId="{5DA6F375-45C8-4425-A525-E6491FCBCDCB}"/>
    <dgm:cxn modelId="{8377B4A6-7C37-4395-9579-EC6075B49C9B}" srcId="{C6920134-E207-4363-9022-0A41F4AFA9DB}" destId="{0CD40142-EAC1-4F1F-B668-8354132265CC}" srcOrd="0" destOrd="0" parTransId="{EE192827-667E-43CD-9BCD-82F1DE0399A0}" sibTransId="{2CFEA886-DBF5-4BDF-A117-51F84061CE60}"/>
    <dgm:cxn modelId="{6407C744-CA10-49FD-9975-604D7CA3D4AB}" srcId="{4EEC9ECC-7B64-4BB4-B846-082AF4CA39AD}" destId="{63E05670-771F-4561-BE60-C3620BBC45B0}" srcOrd="0" destOrd="0" parTransId="{F408BCD9-55F5-4AD5-95BB-6E237E15D752}" sibTransId="{6733C0BC-A6F2-49F1-B491-7AA4066152B3}"/>
    <dgm:cxn modelId="{40D42FAE-C5BF-4972-976D-AAB9ED7D20BD}" type="presParOf" srcId="{8E1E209B-180E-4A65-BFCD-B420265870CA}" destId="{077E4681-6177-4746-8122-21C1388EDFCA}" srcOrd="0" destOrd="0" presId="urn:microsoft.com/office/officeart/2005/8/layout/hList1"/>
    <dgm:cxn modelId="{7FDA7120-9931-4311-A9D9-8622FCBBD49A}" type="presParOf" srcId="{077E4681-6177-4746-8122-21C1388EDFCA}" destId="{097F2921-8442-4FD9-8541-7924AD4FC0A1}" srcOrd="0" destOrd="0" presId="urn:microsoft.com/office/officeart/2005/8/layout/hList1"/>
    <dgm:cxn modelId="{42BBEA5E-1B3A-4FA3-BB75-47B8FC80A56E}" type="presParOf" srcId="{077E4681-6177-4746-8122-21C1388EDFCA}" destId="{B1B92F9A-6368-47CF-90FF-1806BCFCA618}" srcOrd="1" destOrd="0" presId="urn:microsoft.com/office/officeart/2005/8/layout/hList1"/>
    <dgm:cxn modelId="{68E16F99-0D1A-4CB2-8CBA-B6065B297036}" type="presParOf" srcId="{8E1E209B-180E-4A65-BFCD-B420265870CA}" destId="{6A61A840-D74E-4ABD-85B7-004C6C6F8A31}" srcOrd="1" destOrd="0" presId="urn:microsoft.com/office/officeart/2005/8/layout/hList1"/>
    <dgm:cxn modelId="{FC809118-D3D7-4FA3-B9A9-9645FBEF14E1}" type="presParOf" srcId="{8E1E209B-180E-4A65-BFCD-B420265870CA}" destId="{80DF0A42-0C4E-400A-B868-6C0FA6A5AE71}" srcOrd="2" destOrd="0" presId="urn:microsoft.com/office/officeart/2005/8/layout/hList1"/>
    <dgm:cxn modelId="{C3A3059A-AB33-4441-90E2-1BAD24D25B65}" type="presParOf" srcId="{80DF0A42-0C4E-400A-B868-6C0FA6A5AE71}" destId="{9EA85448-C970-45AD-AC9D-91238AB855B3}" srcOrd="0" destOrd="0" presId="urn:microsoft.com/office/officeart/2005/8/layout/hList1"/>
    <dgm:cxn modelId="{E413B8A7-BBB4-4D78-B86B-11BE1E890642}" type="presParOf" srcId="{80DF0A42-0C4E-400A-B868-6C0FA6A5AE71}" destId="{EE677DDC-6A4C-4F3A-A29F-BD4BD0AA5676}" srcOrd="1" destOrd="0" presId="urn:microsoft.com/office/officeart/2005/8/layout/hList1"/>
    <dgm:cxn modelId="{6824EBB5-314C-4A1F-8FF0-7671D66AEAE9}" type="presParOf" srcId="{8E1E209B-180E-4A65-BFCD-B420265870CA}" destId="{C4767BEF-A5EB-4BFF-A28A-C5D6CF9D185D}" srcOrd="3" destOrd="0" presId="urn:microsoft.com/office/officeart/2005/8/layout/hList1"/>
    <dgm:cxn modelId="{6A1E607B-2F97-4C9A-AA04-E5FEE533D7B6}" type="presParOf" srcId="{8E1E209B-180E-4A65-BFCD-B420265870CA}" destId="{49793A2B-5E5B-48AD-9049-756F9ABDB51D}" srcOrd="4" destOrd="0" presId="urn:microsoft.com/office/officeart/2005/8/layout/hList1"/>
    <dgm:cxn modelId="{1911271B-1DB7-4A68-B95F-EAE0300362F4}" type="presParOf" srcId="{49793A2B-5E5B-48AD-9049-756F9ABDB51D}" destId="{904283FF-FB40-4748-A4E2-3CD8528F2E64}" srcOrd="0" destOrd="0" presId="urn:microsoft.com/office/officeart/2005/8/layout/hList1"/>
    <dgm:cxn modelId="{3B8BE55C-3D68-4FBE-8143-EF4FF28C65E9}" type="presParOf" srcId="{49793A2B-5E5B-48AD-9049-756F9ABDB51D}" destId="{58268C1C-8F66-42FA-A86B-907FF8BAA9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804CB-A155-4007-B090-E206D4CD5A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9643D42B-DD91-46E2-BD89-25AFE117BCF4}">
      <dgm:prSet phldrT="[Texte]" custT="1"/>
      <dgm:spPr/>
      <dgm:t>
        <a:bodyPr/>
        <a:lstStyle/>
        <a:p>
          <a:pPr>
            <a:lnSpc>
              <a:spcPct val="100000"/>
            </a:lnSpc>
          </a:pPr>
          <a:r>
            <a:rPr lang="fr-FR" sz="2800" dirty="0" smtClean="0"/>
            <a:t>La </a:t>
          </a:r>
          <a:r>
            <a:rPr lang="fr-FR" sz="3200" dirty="0" smtClean="0">
              <a:solidFill>
                <a:schemeClr val="accent5">
                  <a:lumMod val="60000"/>
                  <a:lumOff val="40000"/>
                </a:schemeClr>
              </a:solidFill>
            </a:rPr>
            <a:t>liberté</a:t>
          </a:r>
        </a:p>
        <a:p>
          <a:pPr>
            <a:lnSpc>
              <a:spcPct val="100000"/>
            </a:lnSpc>
          </a:pPr>
          <a:r>
            <a:rPr lang="fr-FR" sz="2800" dirty="0" smtClean="0"/>
            <a:t>Dont la liberté d’expression </a:t>
          </a:r>
        </a:p>
      </dgm:t>
    </dgm:pt>
    <dgm:pt modelId="{D49C583B-2872-4F7A-A2FA-53B0DCCE0859}" type="parTrans" cxnId="{F971A100-F225-4407-BB82-279E41BC239A}">
      <dgm:prSet/>
      <dgm:spPr/>
      <dgm:t>
        <a:bodyPr/>
        <a:lstStyle/>
        <a:p>
          <a:endParaRPr lang="fr-FR"/>
        </a:p>
      </dgm:t>
    </dgm:pt>
    <dgm:pt modelId="{5543BFB1-9E74-4564-B895-3DEC855CFBC8}" type="sibTrans" cxnId="{F971A100-F225-4407-BB82-279E41BC239A}">
      <dgm:prSet/>
      <dgm:spPr/>
      <dgm:t>
        <a:bodyPr/>
        <a:lstStyle/>
        <a:p>
          <a:endParaRPr lang="fr-FR"/>
        </a:p>
      </dgm:t>
    </dgm:pt>
    <dgm:pt modelId="{37FD6EC0-502F-4FFF-9B3C-7DE7E1ABAD79}">
      <dgm:prSet phldrT="[Texte]" custT="1"/>
      <dgm:spPr/>
      <dgm:t>
        <a:bodyPr/>
        <a:lstStyle/>
        <a:p>
          <a:pPr>
            <a:lnSpc>
              <a:spcPct val="100000"/>
            </a:lnSpc>
          </a:pPr>
          <a:r>
            <a:rPr lang="fr-FR" sz="2800" dirty="0" smtClean="0"/>
            <a:t>l’</a:t>
          </a:r>
          <a:r>
            <a:rPr lang="fr-FR" sz="3200" dirty="0" smtClean="0">
              <a:solidFill>
                <a:schemeClr val="accent5">
                  <a:lumMod val="60000"/>
                  <a:lumOff val="40000"/>
                </a:schemeClr>
              </a:solidFill>
            </a:rPr>
            <a:t>égalité</a:t>
          </a:r>
          <a:r>
            <a:rPr lang="fr-FR" sz="2800" dirty="0" smtClean="0"/>
            <a:t> </a:t>
          </a:r>
        </a:p>
        <a:p>
          <a:pPr>
            <a:lnSpc>
              <a:spcPct val="100000"/>
            </a:lnSpc>
          </a:pPr>
          <a:r>
            <a:rPr lang="fr-FR" sz="2800" dirty="0" smtClean="0"/>
            <a:t>dont l’égalité hommes-femmes</a:t>
          </a:r>
          <a:endParaRPr lang="fr-FR" sz="2800" dirty="0"/>
        </a:p>
      </dgm:t>
    </dgm:pt>
    <dgm:pt modelId="{B41CE771-8A48-445A-ADF5-5F4AA3CBBBE2}" type="parTrans" cxnId="{1FC2D10A-3FFE-47B3-9345-471C17550418}">
      <dgm:prSet/>
      <dgm:spPr/>
      <dgm:t>
        <a:bodyPr/>
        <a:lstStyle/>
        <a:p>
          <a:endParaRPr lang="fr-FR"/>
        </a:p>
      </dgm:t>
    </dgm:pt>
    <dgm:pt modelId="{467AF9C4-74EC-47F6-BD28-48AC4344760F}" type="sibTrans" cxnId="{1FC2D10A-3FFE-47B3-9345-471C17550418}">
      <dgm:prSet/>
      <dgm:spPr/>
      <dgm:t>
        <a:bodyPr/>
        <a:lstStyle/>
        <a:p>
          <a:endParaRPr lang="fr-FR"/>
        </a:p>
      </dgm:t>
    </dgm:pt>
    <dgm:pt modelId="{6D95E3E2-F354-4D31-A9FB-643F4AAC3573}">
      <dgm:prSet phldrT="[Texte]" custT="1"/>
      <dgm:spPr/>
      <dgm:t>
        <a:bodyPr/>
        <a:lstStyle/>
        <a:p>
          <a:r>
            <a:rPr lang="fr-FR" sz="1800" dirty="0" smtClean="0"/>
            <a:t>Deux principes fondateurs des Droits de l’Homme</a:t>
          </a:r>
        </a:p>
        <a:p>
          <a:r>
            <a:rPr lang="fr-FR" sz="2800" dirty="0" smtClean="0">
              <a:solidFill>
                <a:schemeClr val="tx2">
                  <a:lumMod val="20000"/>
                  <a:lumOff val="80000"/>
                </a:schemeClr>
              </a:solidFill>
            </a:rPr>
            <a:t>Même valeur normative et éthique</a:t>
          </a:r>
          <a:endParaRPr lang="fr-FR" sz="2800" dirty="0">
            <a:solidFill>
              <a:schemeClr val="tx2">
                <a:lumMod val="20000"/>
                <a:lumOff val="80000"/>
              </a:schemeClr>
            </a:solidFill>
          </a:endParaRPr>
        </a:p>
      </dgm:t>
    </dgm:pt>
    <dgm:pt modelId="{97E27E35-685F-4C1B-AD5E-9F31FB304179}" type="parTrans" cxnId="{F954E027-41E9-406D-BEBE-8E21C892B8D5}">
      <dgm:prSet/>
      <dgm:spPr/>
      <dgm:t>
        <a:bodyPr/>
        <a:lstStyle/>
        <a:p>
          <a:endParaRPr lang="fr-FR"/>
        </a:p>
      </dgm:t>
    </dgm:pt>
    <dgm:pt modelId="{E42BB5F4-69CC-4437-A006-25105E09671C}" type="sibTrans" cxnId="{F954E027-41E9-406D-BEBE-8E21C892B8D5}">
      <dgm:prSet/>
      <dgm:spPr/>
      <dgm:t>
        <a:bodyPr/>
        <a:lstStyle/>
        <a:p>
          <a:endParaRPr lang="fr-FR"/>
        </a:p>
      </dgm:t>
    </dgm:pt>
    <dgm:pt modelId="{CC6E53C4-C045-45DE-A44B-3FF3879AA4A5}" type="pres">
      <dgm:prSet presAssocID="{6A1804CB-A155-4007-B090-E206D4CD5A1C}" presName="diagram" presStyleCnt="0">
        <dgm:presLayoutVars>
          <dgm:dir/>
          <dgm:resizeHandles val="exact"/>
        </dgm:presLayoutVars>
      </dgm:prSet>
      <dgm:spPr/>
      <dgm:t>
        <a:bodyPr/>
        <a:lstStyle/>
        <a:p>
          <a:endParaRPr lang="fr-FR"/>
        </a:p>
      </dgm:t>
    </dgm:pt>
    <dgm:pt modelId="{95261B25-FD32-4AD1-A6FE-DF69B3A25C65}" type="pres">
      <dgm:prSet presAssocID="{9643D42B-DD91-46E2-BD89-25AFE117BCF4}" presName="node" presStyleLbl="node1" presStyleIdx="0" presStyleCnt="3" custLinFactNeighborX="-26" custLinFactNeighborY="-748">
        <dgm:presLayoutVars>
          <dgm:bulletEnabled val="1"/>
        </dgm:presLayoutVars>
      </dgm:prSet>
      <dgm:spPr/>
      <dgm:t>
        <a:bodyPr/>
        <a:lstStyle/>
        <a:p>
          <a:endParaRPr lang="fr-FR"/>
        </a:p>
      </dgm:t>
    </dgm:pt>
    <dgm:pt modelId="{2945070C-14D0-489B-A6AF-8C32B7FDA7B1}" type="pres">
      <dgm:prSet presAssocID="{5543BFB1-9E74-4564-B895-3DEC855CFBC8}" presName="sibTrans" presStyleCnt="0"/>
      <dgm:spPr/>
    </dgm:pt>
    <dgm:pt modelId="{10E2118F-6EB3-482E-8DA5-078A9D511F21}" type="pres">
      <dgm:prSet presAssocID="{37FD6EC0-502F-4FFF-9B3C-7DE7E1ABAD79}" presName="node" presStyleLbl="node1" presStyleIdx="1" presStyleCnt="3">
        <dgm:presLayoutVars>
          <dgm:bulletEnabled val="1"/>
        </dgm:presLayoutVars>
      </dgm:prSet>
      <dgm:spPr/>
      <dgm:t>
        <a:bodyPr/>
        <a:lstStyle/>
        <a:p>
          <a:endParaRPr lang="fr-FR"/>
        </a:p>
      </dgm:t>
    </dgm:pt>
    <dgm:pt modelId="{0DCCE002-1411-4777-BBE1-17D85274FEF4}" type="pres">
      <dgm:prSet presAssocID="{467AF9C4-74EC-47F6-BD28-48AC4344760F}" presName="sibTrans" presStyleCnt="0"/>
      <dgm:spPr/>
    </dgm:pt>
    <dgm:pt modelId="{F8252244-5280-46F8-B07B-8C310A39DDD0}" type="pres">
      <dgm:prSet presAssocID="{6D95E3E2-F354-4D31-A9FB-643F4AAC3573}" presName="node" presStyleLbl="node1" presStyleIdx="2" presStyleCnt="3" custScaleX="199340" custScaleY="64814" custLinFactNeighborX="467" custLinFactNeighborY="906">
        <dgm:presLayoutVars>
          <dgm:bulletEnabled val="1"/>
        </dgm:presLayoutVars>
      </dgm:prSet>
      <dgm:spPr/>
      <dgm:t>
        <a:bodyPr/>
        <a:lstStyle/>
        <a:p>
          <a:endParaRPr lang="fr-FR"/>
        </a:p>
      </dgm:t>
    </dgm:pt>
  </dgm:ptLst>
  <dgm:cxnLst>
    <dgm:cxn modelId="{F954E027-41E9-406D-BEBE-8E21C892B8D5}" srcId="{6A1804CB-A155-4007-B090-E206D4CD5A1C}" destId="{6D95E3E2-F354-4D31-A9FB-643F4AAC3573}" srcOrd="2" destOrd="0" parTransId="{97E27E35-685F-4C1B-AD5E-9F31FB304179}" sibTransId="{E42BB5F4-69CC-4437-A006-25105E09671C}"/>
    <dgm:cxn modelId="{782447B8-EC78-4CFE-9D8E-9D5BDE3585AA}" type="presOf" srcId="{9643D42B-DD91-46E2-BD89-25AFE117BCF4}" destId="{95261B25-FD32-4AD1-A6FE-DF69B3A25C65}" srcOrd="0" destOrd="0" presId="urn:microsoft.com/office/officeart/2005/8/layout/default"/>
    <dgm:cxn modelId="{5E8A00A4-69A6-4A83-977E-D9A14EFAFEE4}" type="presOf" srcId="{6A1804CB-A155-4007-B090-E206D4CD5A1C}" destId="{CC6E53C4-C045-45DE-A44B-3FF3879AA4A5}" srcOrd="0" destOrd="0" presId="urn:microsoft.com/office/officeart/2005/8/layout/default"/>
    <dgm:cxn modelId="{1FC2D10A-3FFE-47B3-9345-471C17550418}" srcId="{6A1804CB-A155-4007-B090-E206D4CD5A1C}" destId="{37FD6EC0-502F-4FFF-9B3C-7DE7E1ABAD79}" srcOrd="1" destOrd="0" parTransId="{B41CE771-8A48-445A-ADF5-5F4AA3CBBBE2}" sibTransId="{467AF9C4-74EC-47F6-BD28-48AC4344760F}"/>
    <dgm:cxn modelId="{F971A100-F225-4407-BB82-279E41BC239A}" srcId="{6A1804CB-A155-4007-B090-E206D4CD5A1C}" destId="{9643D42B-DD91-46E2-BD89-25AFE117BCF4}" srcOrd="0" destOrd="0" parTransId="{D49C583B-2872-4F7A-A2FA-53B0DCCE0859}" sibTransId="{5543BFB1-9E74-4564-B895-3DEC855CFBC8}"/>
    <dgm:cxn modelId="{C14D78EC-AF2E-485B-AC4C-410BFF24E15A}" type="presOf" srcId="{37FD6EC0-502F-4FFF-9B3C-7DE7E1ABAD79}" destId="{10E2118F-6EB3-482E-8DA5-078A9D511F21}" srcOrd="0" destOrd="0" presId="urn:microsoft.com/office/officeart/2005/8/layout/default"/>
    <dgm:cxn modelId="{6FE2F3DD-17C6-41A9-8608-8B0AAE02D4B0}" type="presOf" srcId="{6D95E3E2-F354-4D31-A9FB-643F4AAC3573}" destId="{F8252244-5280-46F8-B07B-8C310A39DDD0}" srcOrd="0" destOrd="0" presId="urn:microsoft.com/office/officeart/2005/8/layout/default"/>
    <dgm:cxn modelId="{FC39DC73-0077-4C74-BF67-D3A17106F12C}" type="presParOf" srcId="{CC6E53C4-C045-45DE-A44B-3FF3879AA4A5}" destId="{95261B25-FD32-4AD1-A6FE-DF69B3A25C65}" srcOrd="0" destOrd="0" presId="urn:microsoft.com/office/officeart/2005/8/layout/default"/>
    <dgm:cxn modelId="{67CD3CDD-FB1B-4D46-A50B-5FA7008BDBBE}" type="presParOf" srcId="{CC6E53C4-C045-45DE-A44B-3FF3879AA4A5}" destId="{2945070C-14D0-489B-A6AF-8C32B7FDA7B1}" srcOrd="1" destOrd="0" presId="urn:microsoft.com/office/officeart/2005/8/layout/default"/>
    <dgm:cxn modelId="{27AB4DCC-CF4F-421A-AF1B-39A3F1A94A4F}" type="presParOf" srcId="{CC6E53C4-C045-45DE-A44B-3FF3879AA4A5}" destId="{10E2118F-6EB3-482E-8DA5-078A9D511F21}" srcOrd="2" destOrd="0" presId="urn:microsoft.com/office/officeart/2005/8/layout/default"/>
    <dgm:cxn modelId="{06456DFD-DCED-4E3F-B7E2-0B05AF024C9E}" type="presParOf" srcId="{CC6E53C4-C045-45DE-A44B-3FF3879AA4A5}" destId="{0DCCE002-1411-4777-BBE1-17D85274FEF4}" srcOrd="3" destOrd="0" presId="urn:microsoft.com/office/officeart/2005/8/layout/default"/>
    <dgm:cxn modelId="{1E5B67D0-2E07-4291-9FF0-6869BF492366}" type="presParOf" srcId="{CC6E53C4-C045-45DE-A44B-3FF3879AA4A5}" destId="{F8252244-5280-46F8-B07B-8C310A39DDD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B8BDB-651A-462C-9FBE-05372C8F498D}" type="doc">
      <dgm:prSet loTypeId="urn:microsoft.com/office/officeart/2005/8/layout/cycle2" loCatId="cycle" qsTypeId="urn:microsoft.com/office/officeart/2005/8/quickstyle/3d2" qsCatId="3D" csTypeId="urn:microsoft.com/office/officeart/2005/8/colors/colorful3" csCatId="colorful" phldr="1"/>
      <dgm:spPr/>
      <dgm:t>
        <a:bodyPr/>
        <a:lstStyle/>
        <a:p>
          <a:endParaRPr lang="fr-FR"/>
        </a:p>
      </dgm:t>
    </dgm:pt>
    <dgm:pt modelId="{5C5C0092-B687-4EDA-A8E1-F3110BCEEDF6}">
      <dgm:prSet phldrT="[Texte]" custT="1"/>
      <dgm:spPr/>
      <dgm:t>
        <a:bodyPr/>
        <a:lstStyle/>
        <a:p>
          <a:r>
            <a:rPr lang="fr-FR" sz="1800" b="1" dirty="0" smtClean="0"/>
            <a:t>stéréotypes</a:t>
          </a:r>
          <a:endParaRPr lang="fr-FR" sz="1800" b="1" dirty="0"/>
        </a:p>
      </dgm:t>
    </dgm:pt>
    <dgm:pt modelId="{04B9E4CB-5A57-43B1-A6F7-C1BBA1EEB5B8}" type="parTrans" cxnId="{73CF085B-5D90-440A-98F3-140D561E77C3}">
      <dgm:prSet/>
      <dgm:spPr/>
      <dgm:t>
        <a:bodyPr/>
        <a:lstStyle/>
        <a:p>
          <a:endParaRPr lang="fr-FR"/>
        </a:p>
      </dgm:t>
    </dgm:pt>
    <dgm:pt modelId="{48C7BEA3-1066-4059-A2BE-9A316910494C}" type="sibTrans" cxnId="{73CF085B-5D90-440A-98F3-140D561E77C3}">
      <dgm:prSet/>
      <dgm:spPr/>
      <dgm:t>
        <a:bodyPr/>
        <a:lstStyle/>
        <a:p>
          <a:endParaRPr lang="fr-FR"/>
        </a:p>
      </dgm:t>
    </dgm:pt>
    <dgm:pt modelId="{FDC4D8ED-DA5B-4FBB-94CA-DDF4715B1035}">
      <dgm:prSet phldrT="[Texte]" custT="1"/>
      <dgm:spPr/>
      <dgm:t>
        <a:bodyPr/>
        <a:lstStyle/>
        <a:p>
          <a:r>
            <a:rPr lang="fr-FR" sz="1600" b="1" dirty="0" smtClean="0"/>
            <a:t>discrimination</a:t>
          </a:r>
          <a:endParaRPr lang="fr-FR" sz="1600" b="1" dirty="0"/>
        </a:p>
      </dgm:t>
    </dgm:pt>
    <dgm:pt modelId="{AA44AA47-5436-43ED-98BB-C8C26FBB427B}" type="parTrans" cxnId="{3A1D9764-18D5-4FDA-B7FE-4D9DB4FB6D43}">
      <dgm:prSet/>
      <dgm:spPr/>
      <dgm:t>
        <a:bodyPr/>
        <a:lstStyle/>
        <a:p>
          <a:endParaRPr lang="fr-FR"/>
        </a:p>
      </dgm:t>
    </dgm:pt>
    <dgm:pt modelId="{BBE062FE-2FDA-4F95-ACC7-90A8BBB8CF1F}" type="sibTrans" cxnId="{3A1D9764-18D5-4FDA-B7FE-4D9DB4FB6D43}">
      <dgm:prSet/>
      <dgm:spPr/>
      <dgm:t>
        <a:bodyPr/>
        <a:lstStyle/>
        <a:p>
          <a:endParaRPr lang="fr-FR"/>
        </a:p>
      </dgm:t>
    </dgm:pt>
    <dgm:pt modelId="{671A3DD3-2DA0-443E-A067-942B71C7E35B}">
      <dgm:prSet phldrT="[Texte]" custT="1"/>
      <dgm:spPr/>
      <dgm:t>
        <a:bodyPr/>
        <a:lstStyle/>
        <a:p>
          <a:r>
            <a:rPr lang="fr-FR" sz="2000" b="1" dirty="0" smtClean="0"/>
            <a:t>violence</a:t>
          </a:r>
          <a:endParaRPr lang="fr-FR" sz="2000" b="1" dirty="0"/>
        </a:p>
      </dgm:t>
    </dgm:pt>
    <dgm:pt modelId="{B807CBBD-5125-4997-85FF-EA56F8D59833}" type="parTrans" cxnId="{9C46EA51-C153-4B1B-B2A0-DBDF469076A7}">
      <dgm:prSet/>
      <dgm:spPr/>
      <dgm:t>
        <a:bodyPr/>
        <a:lstStyle/>
        <a:p>
          <a:endParaRPr lang="fr-FR"/>
        </a:p>
      </dgm:t>
    </dgm:pt>
    <dgm:pt modelId="{16F07072-0FA4-4477-8E7D-9D87CB57801F}" type="sibTrans" cxnId="{9C46EA51-C153-4B1B-B2A0-DBDF469076A7}">
      <dgm:prSet/>
      <dgm:spPr/>
      <dgm:t>
        <a:bodyPr/>
        <a:lstStyle/>
        <a:p>
          <a:endParaRPr lang="fr-FR"/>
        </a:p>
      </dgm:t>
    </dgm:pt>
    <dgm:pt modelId="{EB148B52-064A-4AAC-B46E-2E1D3B324AA8}" type="pres">
      <dgm:prSet presAssocID="{68BB8BDB-651A-462C-9FBE-05372C8F498D}" presName="cycle" presStyleCnt="0">
        <dgm:presLayoutVars>
          <dgm:dir/>
          <dgm:resizeHandles val="exact"/>
        </dgm:presLayoutVars>
      </dgm:prSet>
      <dgm:spPr/>
      <dgm:t>
        <a:bodyPr/>
        <a:lstStyle/>
        <a:p>
          <a:endParaRPr lang="fr-FR"/>
        </a:p>
      </dgm:t>
    </dgm:pt>
    <dgm:pt modelId="{A3EBDEF7-4AEC-4C82-B7A6-83746ECE0093}" type="pres">
      <dgm:prSet presAssocID="{5C5C0092-B687-4EDA-A8E1-F3110BCEEDF6}" presName="node" presStyleLbl="node1" presStyleIdx="0" presStyleCnt="3" custScaleX="117752">
        <dgm:presLayoutVars>
          <dgm:bulletEnabled val="1"/>
        </dgm:presLayoutVars>
      </dgm:prSet>
      <dgm:spPr/>
      <dgm:t>
        <a:bodyPr/>
        <a:lstStyle/>
        <a:p>
          <a:endParaRPr lang="fr-FR"/>
        </a:p>
      </dgm:t>
    </dgm:pt>
    <dgm:pt modelId="{D88CF6DD-C16A-45BB-9DE8-2A49AA252AFA}" type="pres">
      <dgm:prSet presAssocID="{48C7BEA3-1066-4059-A2BE-9A316910494C}" presName="sibTrans" presStyleLbl="sibTrans2D1" presStyleIdx="0" presStyleCnt="3"/>
      <dgm:spPr/>
      <dgm:t>
        <a:bodyPr/>
        <a:lstStyle/>
        <a:p>
          <a:endParaRPr lang="fr-FR"/>
        </a:p>
      </dgm:t>
    </dgm:pt>
    <dgm:pt modelId="{90558C35-DF60-4D7F-A937-C498A9077CB8}" type="pres">
      <dgm:prSet presAssocID="{48C7BEA3-1066-4059-A2BE-9A316910494C}" presName="connectorText" presStyleLbl="sibTrans2D1" presStyleIdx="0" presStyleCnt="3"/>
      <dgm:spPr/>
      <dgm:t>
        <a:bodyPr/>
        <a:lstStyle/>
        <a:p>
          <a:endParaRPr lang="fr-FR"/>
        </a:p>
      </dgm:t>
    </dgm:pt>
    <dgm:pt modelId="{1A7B5C19-21F6-49F4-85B3-624422EE2B4E}" type="pres">
      <dgm:prSet presAssocID="{FDC4D8ED-DA5B-4FBB-94CA-DDF4715B1035}" presName="node" presStyleLbl="node1" presStyleIdx="1" presStyleCnt="3" custScaleX="110851">
        <dgm:presLayoutVars>
          <dgm:bulletEnabled val="1"/>
        </dgm:presLayoutVars>
      </dgm:prSet>
      <dgm:spPr/>
      <dgm:t>
        <a:bodyPr/>
        <a:lstStyle/>
        <a:p>
          <a:endParaRPr lang="fr-FR"/>
        </a:p>
      </dgm:t>
    </dgm:pt>
    <dgm:pt modelId="{C930A70C-498D-466C-B700-502B0B76C2A8}" type="pres">
      <dgm:prSet presAssocID="{BBE062FE-2FDA-4F95-ACC7-90A8BBB8CF1F}" presName="sibTrans" presStyleLbl="sibTrans2D1" presStyleIdx="1" presStyleCnt="3"/>
      <dgm:spPr/>
      <dgm:t>
        <a:bodyPr/>
        <a:lstStyle/>
        <a:p>
          <a:endParaRPr lang="fr-FR"/>
        </a:p>
      </dgm:t>
    </dgm:pt>
    <dgm:pt modelId="{827B8142-3A92-4A95-A5EE-6F20F903F25C}" type="pres">
      <dgm:prSet presAssocID="{BBE062FE-2FDA-4F95-ACC7-90A8BBB8CF1F}" presName="connectorText" presStyleLbl="sibTrans2D1" presStyleIdx="1" presStyleCnt="3"/>
      <dgm:spPr/>
      <dgm:t>
        <a:bodyPr/>
        <a:lstStyle/>
        <a:p>
          <a:endParaRPr lang="fr-FR"/>
        </a:p>
      </dgm:t>
    </dgm:pt>
    <dgm:pt modelId="{8B53434E-E353-4A54-A054-267A1F31BE9B}" type="pres">
      <dgm:prSet presAssocID="{671A3DD3-2DA0-443E-A067-942B71C7E35B}" presName="node" presStyleLbl="node1" presStyleIdx="2" presStyleCnt="3" custScaleX="114274">
        <dgm:presLayoutVars>
          <dgm:bulletEnabled val="1"/>
        </dgm:presLayoutVars>
      </dgm:prSet>
      <dgm:spPr/>
      <dgm:t>
        <a:bodyPr/>
        <a:lstStyle/>
        <a:p>
          <a:endParaRPr lang="fr-FR"/>
        </a:p>
      </dgm:t>
    </dgm:pt>
    <dgm:pt modelId="{8D1E0C89-F299-4F73-A25E-36F68EDF9EE0}" type="pres">
      <dgm:prSet presAssocID="{16F07072-0FA4-4477-8E7D-9D87CB57801F}" presName="sibTrans" presStyleLbl="sibTrans2D1" presStyleIdx="2" presStyleCnt="3"/>
      <dgm:spPr/>
      <dgm:t>
        <a:bodyPr/>
        <a:lstStyle/>
        <a:p>
          <a:endParaRPr lang="fr-FR"/>
        </a:p>
      </dgm:t>
    </dgm:pt>
    <dgm:pt modelId="{8B35653A-3F8C-45D4-BED7-F531E01C57E0}" type="pres">
      <dgm:prSet presAssocID="{16F07072-0FA4-4477-8E7D-9D87CB57801F}" presName="connectorText" presStyleLbl="sibTrans2D1" presStyleIdx="2" presStyleCnt="3"/>
      <dgm:spPr/>
      <dgm:t>
        <a:bodyPr/>
        <a:lstStyle/>
        <a:p>
          <a:endParaRPr lang="fr-FR"/>
        </a:p>
      </dgm:t>
    </dgm:pt>
  </dgm:ptLst>
  <dgm:cxnLst>
    <dgm:cxn modelId="{557922B6-1EB9-4E3E-B5E4-9F627A64DD2C}" type="presOf" srcId="{671A3DD3-2DA0-443E-A067-942B71C7E35B}" destId="{8B53434E-E353-4A54-A054-267A1F31BE9B}" srcOrd="0" destOrd="0" presId="urn:microsoft.com/office/officeart/2005/8/layout/cycle2"/>
    <dgm:cxn modelId="{3A1D9764-18D5-4FDA-B7FE-4D9DB4FB6D43}" srcId="{68BB8BDB-651A-462C-9FBE-05372C8F498D}" destId="{FDC4D8ED-DA5B-4FBB-94CA-DDF4715B1035}" srcOrd="1" destOrd="0" parTransId="{AA44AA47-5436-43ED-98BB-C8C26FBB427B}" sibTransId="{BBE062FE-2FDA-4F95-ACC7-90A8BBB8CF1F}"/>
    <dgm:cxn modelId="{CE177729-722E-4204-ACE7-775E2F8A9F3C}" type="presOf" srcId="{FDC4D8ED-DA5B-4FBB-94CA-DDF4715B1035}" destId="{1A7B5C19-21F6-49F4-85B3-624422EE2B4E}" srcOrd="0" destOrd="0" presId="urn:microsoft.com/office/officeart/2005/8/layout/cycle2"/>
    <dgm:cxn modelId="{CF0A88B9-AC24-4F53-9120-C503B638DA6B}" type="presOf" srcId="{68BB8BDB-651A-462C-9FBE-05372C8F498D}" destId="{EB148B52-064A-4AAC-B46E-2E1D3B324AA8}" srcOrd="0" destOrd="0" presId="urn:microsoft.com/office/officeart/2005/8/layout/cycle2"/>
    <dgm:cxn modelId="{B1FC0E19-C269-47E9-97D0-032643CEB542}" type="presOf" srcId="{48C7BEA3-1066-4059-A2BE-9A316910494C}" destId="{D88CF6DD-C16A-45BB-9DE8-2A49AA252AFA}" srcOrd="0" destOrd="0" presId="urn:microsoft.com/office/officeart/2005/8/layout/cycle2"/>
    <dgm:cxn modelId="{9C46EA51-C153-4B1B-B2A0-DBDF469076A7}" srcId="{68BB8BDB-651A-462C-9FBE-05372C8F498D}" destId="{671A3DD3-2DA0-443E-A067-942B71C7E35B}" srcOrd="2" destOrd="0" parTransId="{B807CBBD-5125-4997-85FF-EA56F8D59833}" sibTransId="{16F07072-0FA4-4477-8E7D-9D87CB57801F}"/>
    <dgm:cxn modelId="{2BB7E3B2-BCC8-47E2-B11B-F05D407FD490}" type="presOf" srcId="{16F07072-0FA4-4477-8E7D-9D87CB57801F}" destId="{8B35653A-3F8C-45D4-BED7-F531E01C57E0}" srcOrd="1" destOrd="0" presId="urn:microsoft.com/office/officeart/2005/8/layout/cycle2"/>
    <dgm:cxn modelId="{73CF085B-5D90-440A-98F3-140D561E77C3}" srcId="{68BB8BDB-651A-462C-9FBE-05372C8F498D}" destId="{5C5C0092-B687-4EDA-A8E1-F3110BCEEDF6}" srcOrd="0" destOrd="0" parTransId="{04B9E4CB-5A57-43B1-A6F7-C1BBA1EEB5B8}" sibTransId="{48C7BEA3-1066-4059-A2BE-9A316910494C}"/>
    <dgm:cxn modelId="{4A177117-78FB-4D94-9B16-9C840B798D2A}" type="presOf" srcId="{BBE062FE-2FDA-4F95-ACC7-90A8BBB8CF1F}" destId="{827B8142-3A92-4A95-A5EE-6F20F903F25C}" srcOrd="1" destOrd="0" presId="urn:microsoft.com/office/officeart/2005/8/layout/cycle2"/>
    <dgm:cxn modelId="{3385DD2D-96D9-4DDE-B966-390C07A4F7D3}" type="presOf" srcId="{5C5C0092-B687-4EDA-A8E1-F3110BCEEDF6}" destId="{A3EBDEF7-4AEC-4C82-B7A6-83746ECE0093}" srcOrd="0" destOrd="0" presId="urn:microsoft.com/office/officeart/2005/8/layout/cycle2"/>
    <dgm:cxn modelId="{07C1B86F-4CCA-433A-BDC6-3E561F50EDD2}" type="presOf" srcId="{48C7BEA3-1066-4059-A2BE-9A316910494C}" destId="{90558C35-DF60-4D7F-A937-C498A9077CB8}" srcOrd="1" destOrd="0" presId="urn:microsoft.com/office/officeart/2005/8/layout/cycle2"/>
    <dgm:cxn modelId="{8E0383AC-843C-40FD-B610-B6F17EC271B2}" type="presOf" srcId="{BBE062FE-2FDA-4F95-ACC7-90A8BBB8CF1F}" destId="{C930A70C-498D-466C-B700-502B0B76C2A8}" srcOrd="0" destOrd="0" presId="urn:microsoft.com/office/officeart/2005/8/layout/cycle2"/>
    <dgm:cxn modelId="{46BB4318-439E-43FA-8C48-A2AB0F8468C8}" type="presOf" srcId="{16F07072-0FA4-4477-8E7D-9D87CB57801F}" destId="{8D1E0C89-F299-4F73-A25E-36F68EDF9EE0}" srcOrd="0" destOrd="0" presId="urn:microsoft.com/office/officeart/2005/8/layout/cycle2"/>
    <dgm:cxn modelId="{B2486155-6843-4D02-A813-4E0652DBB170}" type="presParOf" srcId="{EB148B52-064A-4AAC-B46E-2E1D3B324AA8}" destId="{A3EBDEF7-4AEC-4C82-B7A6-83746ECE0093}" srcOrd="0" destOrd="0" presId="urn:microsoft.com/office/officeart/2005/8/layout/cycle2"/>
    <dgm:cxn modelId="{5506A51D-9D41-4511-9776-FA22F5524BBD}" type="presParOf" srcId="{EB148B52-064A-4AAC-B46E-2E1D3B324AA8}" destId="{D88CF6DD-C16A-45BB-9DE8-2A49AA252AFA}" srcOrd="1" destOrd="0" presId="urn:microsoft.com/office/officeart/2005/8/layout/cycle2"/>
    <dgm:cxn modelId="{AED2F054-7F95-4E32-A7EE-59452B8A9625}" type="presParOf" srcId="{D88CF6DD-C16A-45BB-9DE8-2A49AA252AFA}" destId="{90558C35-DF60-4D7F-A937-C498A9077CB8}" srcOrd="0" destOrd="0" presId="urn:microsoft.com/office/officeart/2005/8/layout/cycle2"/>
    <dgm:cxn modelId="{CFDB51F8-CAE6-470A-AD63-F4556C84EB95}" type="presParOf" srcId="{EB148B52-064A-4AAC-B46E-2E1D3B324AA8}" destId="{1A7B5C19-21F6-49F4-85B3-624422EE2B4E}" srcOrd="2" destOrd="0" presId="urn:microsoft.com/office/officeart/2005/8/layout/cycle2"/>
    <dgm:cxn modelId="{684602F1-DDC5-49CB-9CC9-DE012BE6E83B}" type="presParOf" srcId="{EB148B52-064A-4AAC-B46E-2E1D3B324AA8}" destId="{C930A70C-498D-466C-B700-502B0B76C2A8}" srcOrd="3" destOrd="0" presId="urn:microsoft.com/office/officeart/2005/8/layout/cycle2"/>
    <dgm:cxn modelId="{A5AD2861-BDC3-410E-9C44-FA8B1231F791}" type="presParOf" srcId="{C930A70C-498D-466C-B700-502B0B76C2A8}" destId="{827B8142-3A92-4A95-A5EE-6F20F903F25C}" srcOrd="0" destOrd="0" presId="urn:microsoft.com/office/officeart/2005/8/layout/cycle2"/>
    <dgm:cxn modelId="{93E145EB-9AD6-41E5-8D5A-4AABFA8FE206}" type="presParOf" srcId="{EB148B52-064A-4AAC-B46E-2E1D3B324AA8}" destId="{8B53434E-E353-4A54-A054-267A1F31BE9B}" srcOrd="4" destOrd="0" presId="urn:microsoft.com/office/officeart/2005/8/layout/cycle2"/>
    <dgm:cxn modelId="{09B3B58E-6573-41B4-8579-11EF30071224}" type="presParOf" srcId="{EB148B52-064A-4AAC-B46E-2E1D3B324AA8}" destId="{8D1E0C89-F299-4F73-A25E-36F68EDF9EE0}" srcOrd="5" destOrd="0" presId="urn:microsoft.com/office/officeart/2005/8/layout/cycle2"/>
    <dgm:cxn modelId="{41CCFAA6-E6FB-4EA0-899B-CD0B425C2406}" type="presParOf" srcId="{8D1E0C89-F299-4F73-A25E-36F68EDF9EE0}" destId="{8B35653A-3F8C-45D4-BED7-F531E01C57E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6C7606-D58B-4F92-81ED-85E4D0105BB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F5A410B9-548C-497B-8C76-E2F68AE747CB}">
      <dgm:prSet phldrT="[Texte]" custT="1"/>
      <dgm:spPr/>
      <dgm:t>
        <a:bodyPr/>
        <a:lstStyle/>
        <a:p>
          <a:r>
            <a:rPr lang="fr-FR" sz="3200" b="1" dirty="0" smtClean="0"/>
            <a:t>Libre </a:t>
          </a:r>
          <a:r>
            <a:rPr lang="fr-FR" sz="2400" dirty="0" smtClean="0"/>
            <a:t>Exercice de la communication </a:t>
          </a:r>
        </a:p>
        <a:p>
          <a:r>
            <a:rPr lang="fr-FR" sz="2400" dirty="0" smtClean="0"/>
            <a:t>audiovisuelle</a:t>
          </a:r>
          <a:endParaRPr lang="fr-FR" sz="2400" dirty="0"/>
        </a:p>
      </dgm:t>
    </dgm:pt>
    <dgm:pt modelId="{04F86BAA-0AFF-4E34-835F-C90A193D883B}" type="parTrans" cxnId="{885A524E-D1AD-406A-93C6-19471F2156AC}">
      <dgm:prSet/>
      <dgm:spPr/>
      <dgm:t>
        <a:bodyPr/>
        <a:lstStyle/>
        <a:p>
          <a:endParaRPr lang="fr-FR"/>
        </a:p>
      </dgm:t>
    </dgm:pt>
    <dgm:pt modelId="{E3A576F2-724D-49E8-B8F3-45A61A4AE050}" type="sibTrans" cxnId="{885A524E-D1AD-406A-93C6-19471F2156AC}">
      <dgm:prSet/>
      <dgm:spPr/>
      <dgm:t>
        <a:bodyPr/>
        <a:lstStyle/>
        <a:p>
          <a:endParaRPr lang="fr-FR"/>
        </a:p>
      </dgm:t>
    </dgm:pt>
    <dgm:pt modelId="{112F8427-FA0D-4C0D-8CC4-1770BCE1518F}">
      <dgm:prSet phldrT="[Texte]" custT="1"/>
      <dgm:spPr/>
      <dgm:t>
        <a:bodyPr/>
        <a:lstStyle/>
        <a:p>
          <a:r>
            <a:rPr lang="fr-FR" sz="1800" dirty="0" smtClean="0"/>
            <a:t>Respect de la </a:t>
          </a:r>
          <a:r>
            <a:rPr lang="fr-FR" sz="2400" b="1" dirty="0" smtClean="0"/>
            <a:t>dignité humaine</a:t>
          </a:r>
          <a:endParaRPr lang="fr-FR" sz="2400" b="1" dirty="0"/>
        </a:p>
      </dgm:t>
    </dgm:pt>
    <dgm:pt modelId="{C4CAF4EF-D612-47AD-9679-FBB105E42E30}" type="parTrans" cxnId="{58AE80EE-C0D9-49F0-8FEF-9DB6768461F8}">
      <dgm:prSet/>
      <dgm:spPr/>
      <dgm:t>
        <a:bodyPr/>
        <a:lstStyle/>
        <a:p>
          <a:endParaRPr lang="fr-FR"/>
        </a:p>
      </dgm:t>
    </dgm:pt>
    <dgm:pt modelId="{CD4448CD-4013-4318-88F3-86058FB5B987}" type="sibTrans" cxnId="{58AE80EE-C0D9-49F0-8FEF-9DB6768461F8}">
      <dgm:prSet/>
      <dgm:spPr/>
      <dgm:t>
        <a:bodyPr/>
        <a:lstStyle/>
        <a:p>
          <a:endParaRPr lang="fr-FR"/>
        </a:p>
      </dgm:t>
    </dgm:pt>
    <dgm:pt modelId="{9CA1A475-E3D9-46FB-BE5E-A6C4669107B2}">
      <dgm:prSet phldrT="[Texte]"/>
      <dgm:spPr/>
      <dgm:t>
        <a:bodyPr/>
        <a:lstStyle/>
        <a:p>
          <a:r>
            <a:rPr lang="fr-FR" dirty="0" smtClean="0"/>
            <a:t>Respect du pluralisme des courants de pensée et d’opinion</a:t>
          </a:r>
          <a:endParaRPr lang="fr-FR" dirty="0"/>
        </a:p>
      </dgm:t>
    </dgm:pt>
    <dgm:pt modelId="{47F5F998-F276-48CB-A077-5DB6BE3404B6}" type="parTrans" cxnId="{429EF0D1-895C-4785-B8C3-EEA42E9C9581}">
      <dgm:prSet/>
      <dgm:spPr/>
      <dgm:t>
        <a:bodyPr/>
        <a:lstStyle/>
        <a:p>
          <a:endParaRPr lang="fr-FR"/>
        </a:p>
      </dgm:t>
    </dgm:pt>
    <dgm:pt modelId="{192626B0-B70C-45F2-9310-D11ED34F0392}" type="sibTrans" cxnId="{429EF0D1-895C-4785-B8C3-EEA42E9C9581}">
      <dgm:prSet/>
      <dgm:spPr/>
      <dgm:t>
        <a:bodyPr/>
        <a:lstStyle/>
        <a:p>
          <a:endParaRPr lang="fr-FR"/>
        </a:p>
      </dgm:t>
    </dgm:pt>
    <dgm:pt modelId="{2498CCDC-7340-47BC-B4EC-C34BB0CA2140}">
      <dgm:prSet phldrT="[Texte]"/>
      <dgm:spPr/>
      <dgm:t>
        <a:bodyPr/>
        <a:lstStyle/>
        <a:p>
          <a:r>
            <a:rPr lang="fr-FR" dirty="0" smtClean="0"/>
            <a:t>Respect de la diversité culturelle, linguistique et sociale</a:t>
          </a:r>
          <a:endParaRPr lang="fr-FR" dirty="0"/>
        </a:p>
      </dgm:t>
    </dgm:pt>
    <dgm:pt modelId="{787C85DF-E0CC-47D2-9E8F-09280C2D8673}" type="parTrans" cxnId="{840285C8-55BB-4D49-A6AD-10842D61B961}">
      <dgm:prSet/>
      <dgm:spPr/>
      <dgm:t>
        <a:bodyPr/>
        <a:lstStyle/>
        <a:p>
          <a:endParaRPr lang="fr-FR"/>
        </a:p>
      </dgm:t>
    </dgm:pt>
    <dgm:pt modelId="{1C752E85-26A7-4C9C-A02E-29DF882BDF61}" type="sibTrans" cxnId="{840285C8-55BB-4D49-A6AD-10842D61B961}">
      <dgm:prSet/>
      <dgm:spPr/>
      <dgm:t>
        <a:bodyPr/>
        <a:lstStyle/>
        <a:p>
          <a:endParaRPr lang="fr-FR"/>
        </a:p>
      </dgm:t>
    </dgm:pt>
    <dgm:pt modelId="{69B3F13C-A348-4F52-BF1C-F6C1310ED099}" type="pres">
      <dgm:prSet presAssocID="{B36C7606-D58B-4F92-81ED-85E4D0105BB0}" presName="Name0" presStyleCnt="0">
        <dgm:presLayoutVars>
          <dgm:chPref val="1"/>
          <dgm:dir/>
          <dgm:animOne val="branch"/>
          <dgm:animLvl val="lvl"/>
          <dgm:resizeHandles val="exact"/>
        </dgm:presLayoutVars>
      </dgm:prSet>
      <dgm:spPr/>
      <dgm:t>
        <a:bodyPr/>
        <a:lstStyle/>
        <a:p>
          <a:endParaRPr lang="fr-FR"/>
        </a:p>
      </dgm:t>
    </dgm:pt>
    <dgm:pt modelId="{F8D6B5F4-B979-4CA8-B85C-E1C5505B073A}" type="pres">
      <dgm:prSet presAssocID="{F5A410B9-548C-497B-8C76-E2F68AE747CB}" presName="root1" presStyleCnt="0"/>
      <dgm:spPr/>
    </dgm:pt>
    <dgm:pt modelId="{F83EC688-93EE-4A60-B053-EDBB3500450F}" type="pres">
      <dgm:prSet presAssocID="{F5A410B9-548C-497B-8C76-E2F68AE747CB}" presName="LevelOneTextNode" presStyleLbl="node0" presStyleIdx="0" presStyleCnt="1" custScaleX="201994" custScaleY="91734" custLinFactNeighborX="-1204" custLinFactNeighborY="1484">
        <dgm:presLayoutVars>
          <dgm:chPref val="3"/>
        </dgm:presLayoutVars>
      </dgm:prSet>
      <dgm:spPr/>
      <dgm:t>
        <a:bodyPr/>
        <a:lstStyle/>
        <a:p>
          <a:endParaRPr lang="fr-FR"/>
        </a:p>
      </dgm:t>
    </dgm:pt>
    <dgm:pt modelId="{DBE050DF-F712-4361-BF92-F87E72546DAD}" type="pres">
      <dgm:prSet presAssocID="{F5A410B9-548C-497B-8C76-E2F68AE747CB}" presName="level2hierChild" presStyleCnt="0"/>
      <dgm:spPr/>
    </dgm:pt>
    <dgm:pt modelId="{367F956D-C448-4080-99D2-1F5B80E5C426}" type="pres">
      <dgm:prSet presAssocID="{C4CAF4EF-D612-47AD-9679-FBB105E42E30}" presName="conn2-1" presStyleLbl="parChTrans1D2" presStyleIdx="0" presStyleCnt="3"/>
      <dgm:spPr/>
      <dgm:t>
        <a:bodyPr/>
        <a:lstStyle/>
        <a:p>
          <a:endParaRPr lang="fr-FR"/>
        </a:p>
      </dgm:t>
    </dgm:pt>
    <dgm:pt modelId="{F2A9C438-0526-4013-8E4B-F14BF626F825}" type="pres">
      <dgm:prSet presAssocID="{C4CAF4EF-D612-47AD-9679-FBB105E42E30}" presName="connTx" presStyleLbl="parChTrans1D2" presStyleIdx="0" presStyleCnt="3"/>
      <dgm:spPr/>
      <dgm:t>
        <a:bodyPr/>
        <a:lstStyle/>
        <a:p>
          <a:endParaRPr lang="fr-FR"/>
        </a:p>
      </dgm:t>
    </dgm:pt>
    <dgm:pt modelId="{0DC2FD96-1784-4743-9FC9-42929938F960}" type="pres">
      <dgm:prSet presAssocID="{112F8427-FA0D-4C0D-8CC4-1770BCE1518F}" presName="root2" presStyleCnt="0"/>
      <dgm:spPr/>
    </dgm:pt>
    <dgm:pt modelId="{F5357116-03E4-4ABA-803C-E11AE672D2A0}" type="pres">
      <dgm:prSet presAssocID="{112F8427-FA0D-4C0D-8CC4-1770BCE1518F}" presName="LevelTwoTextNode" presStyleLbl="node2" presStyleIdx="0" presStyleCnt="3" custScaleY="161126">
        <dgm:presLayoutVars>
          <dgm:chPref val="3"/>
        </dgm:presLayoutVars>
      </dgm:prSet>
      <dgm:spPr/>
      <dgm:t>
        <a:bodyPr/>
        <a:lstStyle/>
        <a:p>
          <a:endParaRPr lang="fr-FR"/>
        </a:p>
      </dgm:t>
    </dgm:pt>
    <dgm:pt modelId="{19E7188C-327D-48EC-8F47-DE2D174D0A81}" type="pres">
      <dgm:prSet presAssocID="{112F8427-FA0D-4C0D-8CC4-1770BCE1518F}" presName="level3hierChild" presStyleCnt="0"/>
      <dgm:spPr/>
    </dgm:pt>
    <dgm:pt modelId="{4D449615-ECAB-4BC3-B955-0378930650BF}" type="pres">
      <dgm:prSet presAssocID="{47F5F998-F276-48CB-A077-5DB6BE3404B6}" presName="conn2-1" presStyleLbl="parChTrans1D2" presStyleIdx="1" presStyleCnt="3"/>
      <dgm:spPr/>
      <dgm:t>
        <a:bodyPr/>
        <a:lstStyle/>
        <a:p>
          <a:endParaRPr lang="fr-FR"/>
        </a:p>
      </dgm:t>
    </dgm:pt>
    <dgm:pt modelId="{3F48C585-4923-4375-B95F-79C104A2C17D}" type="pres">
      <dgm:prSet presAssocID="{47F5F998-F276-48CB-A077-5DB6BE3404B6}" presName="connTx" presStyleLbl="parChTrans1D2" presStyleIdx="1" presStyleCnt="3"/>
      <dgm:spPr/>
      <dgm:t>
        <a:bodyPr/>
        <a:lstStyle/>
        <a:p>
          <a:endParaRPr lang="fr-FR"/>
        </a:p>
      </dgm:t>
    </dgm:pt>
    <dgm:pt modelId="{86B802E5-1B3D-4F8C-9967-F0D45212E7A5}" type="pres">
      <dgm:prSet presAssocID="{9CA1A475-E3D9-46FB-BE5E-A6C4669107B2}" presName="root2" presStyleCnt="0"/>
      <dgm:spPr/>
    </dgm:pt>
    <dgm:pt modelId="{D0BFC97F-8EAB-4573-B813-7EDE18D1EFB3}" type="pres">
      <dgm:prSet presAssocID="{9CA1A475-E3D9-46FB-BE5E-A6C4669107B2}" presName="LevelTwoTextNode" presStyleLbl="node2" presStyleIdx="1" presStyleCnt="3" custScaleY="135876">
        <dgm:presLayoutVars>
          <dgm:chPref val="3"/>
        </dgm:presLayoutVars>
      </dgm:prSet>
      <dgm:spPr/>
      <dgm:t>
        <a:bodyPr/>
        <a:lstStyle/>
        <a:p>
          <a:endParaRPr lang="fr-FR"/>
        </a:p>
      </dgm:t>
    </dgm:pt>
    <dgm:pt modelId="{DB3F0984-0242-4593-8F38-0510CDCCA6CA}" type="pres">
      <dgm:prSet presAssocID="{9CA1A475-E3D9-46FB-BE5E-A6C4669107B2}" presName="level3hierChild" presStyleCnt="0"/>
      <dgm:spPr/>
    </dgm:pt>
    <dgm:pt modelId="{D3C1E55F-FCCD-4439-A72C-54290A6EE5F1}" type="pres">
      <dgm:prSet presAssocID="{787C85DF-E0CC-47D2-9E8F-09280C2D8673}" presName="conn2-1" presStyleLbl="parChTrans1D2" presStyleIdx="2" presStyleCnt="3"/>
      <dgm:spPr/>
      <dgm:t>
        <a:bodyPr/>
        <a:lstStyle/>
        <a:p>
          <a:endParaRPr lang="fr-FR"/>
        </a:p>
      </dgm:t>
    </dgm:pt>
    <dgm:pt modelId="{4DC14DCB-1CAB-4DF1-8CD3-95D273EEF5AD}" type="pres">
      <dgm:prSet presAssocID="{787C85DF-E0CC-47D2-9E8F-09280C2D8673}" presName="connTx" presStyleLbl="parChTrans1D2" presStyleIdx="2" presStyleCnt="3"/>
      <dgm:spPr/>
      <dgm:t>
        <a:bodyPr/>
        <a:lstStyle/>
        <a:p>
          <a:endParaRPr lang="fr-FR"/>
        </a:p>
      </dgm:t>
    </dgm:pt>
    <dgm:pt modelId="{C6D6827C-1B38-4409-8629-91579EFB2E97}" type="pres">
      <dgm:prSet presAssocID="{2498CCDC-7340-47BC-B4EC-C34BB0CA2140}" presName="root2" presStyleCnt="0"/>
      <dgm:spPr/>
    </dgm:pt>
    <dgm:pt modelId="{D81E0803-7667-4DB0-A723-E21DE1F71D57}" type="pres">
      <dgm:prSet presAssocID="{2498CCDC-7340-47BC-B4EC-C34BB0CA2140}" presName="LevelTwoTextNode" presStyleLbl="node2" presStyleIdx="2" presStyleCnt="3" custScaleY="138874">
        <dgm:presLayoutVars>
          <dgm:chPref val="3"/>
        </dgm:presLayoutVars>
      </dgm:prSet>
      <dgm:spPr/>
      <dgm:t>
        <a:bodyPr/>
        <a:lstStyle/>
        <a:p>
          <a:endParaRPr lang="fr-FR"/>
        </a:p>
      </dgm:t>
    </dgm:pt>
    <dgm:pt modelId="{AA4DBEDA-5223-42CF-80F6-09E24C8C5F7B}" type="pres">
      <dgm:prSet presAssocID="{2498CCDC-7340-47BC-B4EC-C34BB0CA2140}" presName="level3hierChild" presStyleCnt="0"/>
      <dgm:spPr/>
    </dgm:pt>
  </dgm:ptLst>
  <dgm:cxnLst>
    <dgm:cxn modelId="{24B78175-0E95-442C-8F70-D71B267E18D8}" type="presOf" srcId="{F5A410B9-548C-497B-8C76-E2F68AE747CB}" destId="{F83EC688-93EE-4A60-B053-EDBB3500450F}" srcOrd="0" destOrd="0" presId="urn:microsoft.com/office/officeart/2008/layout/HorizontalMultiLevelHierarchy"/>
    <dgm:cxn modelId="{885A524E-D1AD-406A-93C6-19471F2156AC}" srcId="{B36C7606-D58B-4F92-81ED-85E4D0105BB0}" destId="{F5A410B9-548C-497B-8C76-E2F68AE747CB}" srcOrd="0" destOrd="0" parTransId="{04F86BAA-0AFF-4E34-835F-C90A193D883B}" sibTransId="{E3A576F2-724D-49E8-B8F3-45A61A4AE050}"/>
    <dgm:cxn modelId="{EAB18B46-E7CD-4AD9-998A-A225D2BAD903}" type="presOf" srcId="{47F5F998-F276-48CB-A077-5DB6BE3404B6}" destId="{4D449615-ECAB-4BC3-B955-0378930650BF}" srcOrd="0" destOrd="0" presId="urn:microsoft.com/office/officeart/2008/layout/HorizontalMultiLevelHierarchy"/>
    <dgm:cxn modelId="{840285C8-55BB-4D49-A6AD-10842D61B961}" srcId="{F5A410B9-548C-497B-8C76-E2F68AE747CB}" destId="{2498CCDC-7340-47BC-B4EC-C34BB0CA2140}" srcOrd="2" destOrd="0" parTransId="{787C85DF-E0CC-47D2-9E8F-09280C2D8673}" sibTransId="{1C752E85-26A7-4C9C-A02E-29DF882BDF61}"/>
    <dgm:cxn modelId="{429EF0D1-895C-4785-B8C3-EEA42E9C9581}" srcId="{F5A410B9-548C-497B-8C76-E2F68AE747CB}" destId="{9CA1A475-E3D9-46FB-BE5E-A6C4669107B2}" srcOrd="1" destOrd="0" parTransId="{47F5F998-F276-48CB-A077-5DB6BE3404B6}" sibTransId="{192626B0-B70C-45F2-9310-D11ED34F0392}"/>
    <dgm:cxn modelId="{750D84D0-EB25-4A35-9152-737F26A22EB6}" type="presOf" srcId="{C4CAF4EF-D612-47AD-9679-FBB105E42E30}" destId="{F2A9C438-0526-4013-8E4B-F14BF626F825}" srcOrd="1" destOrd="0" presId="urn:microsoft.com/office/officeart/2008/layout/HorizontalMultiLevelHierarchy"/>
    <dgm:cxn modelId="{82F03846-2F3E-492C-BA8B-5D3F750A10CC}" type="presOf" srcId="{112F8427-FA0D-4C0D-8CC4-1770BCE1518F}" destId="{F5357116-03E4-4ABA-803C-E11AE672D2A0}" srcOrd="0" destOrd="0" presId="urn:microsoft.com/office/officeart/2008/layout/HorizontalMultiLevelHierarchy"/>
    <dgm:cxn modelId="{BA651CC9-4B24-4057-9216-A6F3110DF9BA}" type="presOf" srcId="{9CA1A475-E3D9-46FB-BE5E-A6C4669107B2}" destId="{D0BFC97F-8EAB-4573-B813-7EDE18D1EFB3}" srcOrd="0" destOrd="0" presId="urn:microsoft.com/office/officeart/2008/layout/HorizontalMultiLevelHierarchy"/>
    <dgm:cxn modelId="{AE9FD0EE-E03F-43C8-88D7-FA4F15DBC4BD}" type="presOf" srcId="{47F5F998-F276-48CB-A077-5DB6BE3404B6}" destId="{3F48C585-4923-4375-B95F-79C104A2C17D}" srcOrd="1" destOrd="0" presId="urn:microsoft.com/office/officeart/2008/layout/HorizontalMultiLevelHierarchy"/>
    <dgm:cxn modelId="{58AE80EE-C0D9-49F0-8FEF-9DB6768461F8}" srcId="{F5A410B9-548C-497B-8C76-E2F68AE747CB}" destId="{112F8427-FA0D-4C0D-8CC4-1770BCE1518F}" srcOrd="0" destOrd="0" parTransId="{C4CAF4EF-D612-47AD-9679-FBB105E42E30}" sibTransId="{CD4448CD-4013-4318-88F3-86058FB5B987}"/>
    <dgm:cxn modelId="{77B49852-6FFB-47B3-A399-CC058453AF70}" type="presOf" srcId="{787C85DF-E0CC-47D2-9E8F-09280C2D8673}" destId="{4DC14DCB-1CAB-4DF1-8CD3-95D273EEF5AD}" srcOrd="1" destOrd="0" presId="urn:microsoft.com/office/officeart/2008/layout/HorizontalMultiLevelHierarchy"/>
    <dgm:cxn modelId="{0F564CFD-597A-4426-843B-82C9959878B9}" type="presOf" srcId="{787C85DF-E0CC-47D2-9E8F-09280C2D8673}" destId="{D3C1E55F-FCCD-4439-A72C-54290A6EE5F1}" srcOrd="0" destOrd="0" presId="urn:microsoft.com/office/officeart/2008/layout/HorizontalMultiLevelHierarchy"/>
    <dgm:cxn modelId="{CE3ED7E6-8D38-482E-9951-EE5B61BAD3DE}" type="presOf" srcId="{2498CCDC-7340-47BC-B4EC-C34BB0CA2140}" destId="{D81E0803-7667-4DB0-A723-E21DE1F71D57}" srcOrd="0" destOrd="0" presId="urn:microsoft.com/office/officeart/2008/layout/HorizontalMultiLevelHierarchy"/>
    <dgm:cxn modelId="{36D12F70-075D-4235-A0FB-7AB8AA329DD5}" type="presOf" srcId="{C4CAF4EF-D612-47AD-9679-FBB105E42E30}" destId="{367F956D-C448-4080-99D2-1F5B80E5C426}" srcOrd="0" destOrd="0" presId="urn:microsoft.com/office/officeart/2008/layout/HorizontalMultiLevelHierarchy"/>
    <dgm:cxn modelId="{A3FAF185-E7DD-449A-93D3-68C5465EDC83}" type="presOf" srcId="{B36C7606-D58B-4F92-81ED-85E4D0105BB0}" destId="{69B3F13C-A348-4F52-BF1C-F6C1310ED099}" srcOrd="0" destOrd="0" presId="urn:microsoft.com/office/officeart/2008/layout/HorizontalMultiLevelHierarchy"/>
    <dgm:cxn modelId="{C938E3C2-F1E8-475D-B982-5BBCD61A0239}" type="presParOf" srcId="{69B3F13C-A348-4F52-BF1C-F6C1310ED099}" destId="{F8D6B5F4-B979-4CA8-B85C-E1C5505B073A}" srcOrd="0" destOrd="0" presId="urn:microsoft.com/office/officeart/2008/layout/HorizontalMultiLevelHierarchy"/>
    <dgm:cxn modelId="{83D33C94-BF65-47FB-86AD-D28226E4460E}" type="presParOf" srcId="{F8D6B5F4-B979-4CA8-B85C-E1C5505B073A}" destId="{F83EC688-93EE-4A60-B053-EDBB3500450F}" srcOrd="0" destOrd="0" presId="urn:microsoft.com/office/officeart/2008/layout/HorizontalMultiLevelHierarchy"/>
    <dgm:cxn modelId="{87EB212A-7D89-4ABB-807A-40F8EB91FF11}" type="presParOf" srcId="{F8D6B5F4-B979-4CA8-B85C-E1C5505B073A}" destId="{DBE050DF-F712-4361-BF92-F87E72546DAD}" srcOrd="1" destOrd="0" presId="urn:microsoft.com/office/officeart/2008/layout/HorizontalMultiLevelHierarchy"/>
    <dgm:cxn modelId="{CF4F26F0-1F84-4E5C-BEFB-97D18500F2FF}" type="presParOf" srcId="{DBE050DF-F712-4361-BF92-F87E72546DAD}" destId="{367F956D-C448-4080-99D2-1F5B80E5C426}" srcOrd="0" destOrd="0" presId="urn:microsoft.com/office/officeart/2008/layout/HorizontalMultiLevelHierarchy"/>
    <dgm:cxn modelId="{0C2758F6-792B-4FAB-B71E-905C73E065FC}" type="presParOf" srcId="{367F956D-C448-4080-99D2-1F5B80E5C426}" destId="{F2A9C438-0526-4013-8E4B-F14BF626F825}" srcOrd="0" destOrd="0" presId="urn:microsoft.com/office/officeart/2008/layout/HorizontalMultiLevelHierarchy"/>
    <dgm:cxn modelId="{4246CBF5-EF31-4934-B417-2D80CEBFAC37}" type="presParOf" srcId="{DBE050DF-F712-4361-BF92-F87E72546DAD}" destId="{0DC2FD96-1784-4743-9FC9-42929938F960}" srcOrd="1" destOrd="0" presId="urn:microsoft.com/office/officeart/2008/layout/HorizontalMultiLevelHierarchy"/>
    <dgm:cxn modelId="{DFB6B214-81CD-4657-903B-3375BB9E066B}" type="presParOf" srcId="{0DC2FD96-1784-4743-9FC9-42929938F960}" destId="{F5357116-03E4-4ABA-803C-E11AE672D2A0}" srcOrd="0" destOrd="0" presId="urn:microsoft.com/office/officeart/2008/layout/HorizontalMultiLevelHierarchy"/>
    <dgm:cxn modelId="{8E69B6C7-8A43-479E-A464-3020F568D370}" type="presParOf" srcId="{0DC2FD96-1784-4743-9FC9-42929938F960}" destId="{19E7188C-327D-48EC-8F47-DE2D174D0A81}" srcOrd="1" destOrd="0" presId="urn:microsoft.com/office/officeart/2008/layout/HorizontalMultiLevelHierarchy"/>
    <dgm:cxn modelId="{C780ADED-4775-4634-8167-66566BDD003A}" type="presParOf" srcId="{DBE050DF-F712-4361-BF92-F87E72546DAD}" destId="{4D449615-ECAB-4BC3-B955-0378930650BF}" srcOrd="2" destOrd="0" presId="urn:microsoft.com/office/officeart/2008/layout/HorizontalMultiLevelHierarchy"/>
    <dgm:cxn modelId="{44D16251-7F7B-408F-A1F7-ED7564CB243D}" type="presParOf" srcId="{4D449615-ECAB-4BC3-B955-0378930650BF}" destId="{3F48C585-4923-4375-B95F-79C104A2C17D}" srcOrd="0" destOrd="0" presId="urn:microsoft.com/office/officeart/2008/layout/HorizontalMultiLevelHierarchy"/>
    <dgm:cxn modelId="{C8F3A2B8-3D1A-46A5-A77D-5872062DE676}" type="presParOf" srcId="{DBE050DF-F712-4361-BF92-F87E72546DAD}" destId="{86B802E5-1B3D-4F8C-9967-F0D45212E7A5}" srcOrd="3" destOrd="0" presId="urn:microsoft.com/office/officeart/2008/layout/HorizontalMultiLevelHierarchy"/>
    <dgm:cxn modelId="{ECF0F18A-8E64-40E8-857F-FA4630D04B78}" type="presParOf" srcId="{86B802E5-1B3D-4F8C-9967-F0D45212E7A5}" destId="{D0BFC97F-8EAB-4573-B813-7EDE18D1EFB3}" srcOrd="0" destOrd="0" presId="urn:microsoft.com/office/officeart/2008/layout/HorizontalMultiLevelHierarchy"/>
    <dgm:cxn modelId="{0E2459A5-95EF-437E-B646-05E03404F87E}" type="presParOf" srcId="{86B802E5-1B3D-4F8C-9967-F0D45212E7A5}" destId="{DB3F0984-0242-4593-8F38-0510CDCCA6CA}" srcOrd="1" destOrd="0" presId="urn:microsoft.com/office/officeart/2008/layout/HorizontalMultiLevelHierarchy"/>
    <dgm:cxn modelId="{1563C6F0-9E89-4144-B94C-A8660F3F9E77}" type="presParOf" srcId="{DBE050DF-F712-4361-BF92-F87E72546DAD}" destId="{D3C1E55F-FCCD-4439-A72C-54290A6EE5F1}" srcOrd="4" destOrd="0" presId="urn:microsoft.com/office/officeart/2008/layout/HorizontalMultiLevelHierarchy"/>
    <dgm:cxn modelId="{0B3C70B8-5613-4C1C-A846-961CFE131E31}" type="presParOf" srcId="{D3C1E55F-FCCD-4439-A72C-54290A6EE5F1}" destId="{4DC14DCB-1CAB-4DF1-8CD3-95D273EEF5AD}" srcOrd="0" destOrd="0" presId="urn:microsoft.com/office/officeart/2008/layout/HorizontalMultiLevelHierarchy"/>
    <dgm:cxn modelId="{458F0676-AB18-4312-B911-6455BA31CBE2}" type="presParOf" srcId="{DBE050DF-F712-4361-BF92-F87E72546DAD}" destId="{C6D6827C-1B38-4409-8629-91579EFB2E97}" srcOrd="5" destOrd="0" presId="urn:microsoft.com/office/officeart/2008/layout/HorizontalMultiLevelHierarchy"/>
    <dgm:cxn modelId="{5A2E79AC-948A-400D-AEBE-69A05C8D7F34}" type="presParOf" srcId="{C6D6827C-1B38-4409-8629-91579EFB2E97}" destId="{D81E0803-7667-4DB0-A723-E21DE1F71D57}" srcOrd="0" destOrd="0" presId="urn:microsoft.com/office/officeart/2008/layout/HorizontalMultiLevelHierarchy"/>
    <dgm:cxn modelId="{DC04D475-D660-4178-B855-73A221B0C276}" type="presParOf" srcId="{C6D6827C-1B38-4409-8629-91579EFB2E97}" destId="{AA4DBEDA-5223-42CF-80F6-09E24C8C5F7B}" srcOrd="1" destOrd="0" presId="urn:microsoft.com/office/officeart/2008/layout/HorizontalMultiLevelHierarchy"/>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A8FC3-D717-4B91-ABC8-8446AFE8102B}"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FR"/>
        </a:p>
      </dgm:t>
    </dgm:pt>
    <dgm:pt modelId="{27D55BC2-957E-4099-B001-EEEAB45D163F}">
      <dgm:prSet phldrT="[Texte]" custT="1"/>
      <dgm:spPr/>
      <dgm:t>
        <a:bodyPr/>
        <a:lstStyle/>
        <a:p>
          <a:r>
            <a:rPr lang="fr-FR" sz="1400" b="1" dirty="0" smtClean="0"/>
            <a:t>Composante  </a:t>
          </a:r>
          <a:r>
            <a:rPr lang="fr-FR" sz="1400" b="1" dirty="0" smtClean="0">
              <a:solidFill>
                <a:srgbClr val="FFFF00"/>
              </a:solidFill>
            </a:rPr>
            <a:t>partenariale</a:t>
          </a:r>
          <a:endParaRPr lang="fr-FR" sz="1400" b="1" dirty="0">
            <a:solidFill>
              <a:srgbClr val="FFFF00"/>
            </a:solidFill>
          </a:endParaRPr>
        </a:p>
      </dgm:t>
    </dgm:pt>
    <dgm:pt modelId="{45B6B972-16E7-4328-91B4-6670C7235158}" type="parTrans" cxnId="{C599F087-D215-4F69-B923-17DBD7DCE241}">
      <dgm:prSet/>
      <dgm:spPr/>
      <dgm:t>
        <a:bodyPr/>
        <a:lstStyle/>
        <a:p>
          <a:endParaRPr lang="fr-FR"/>
        </a:p>
      </dgm:t>
    </dgm:pt>
    <dgm:pt modelId="{75128008-BCBC-4B53-A413-1C95734FFBF7}" type="sibTrans" cxnId="{C599F087-D215-4F69-B923-17DBD7DCE241}">
      <dgm:prSet/>
      <dgm:spPr/>
      <dgm:t>
        <a:bodyPr/>
        <a:lstStyle/>
        <a:p>
          <a:endParaRPr lang="fr-FR"/>
        </a:p>
      </dgm:t>
    </dgm:pt>
    <dgm:pt modelId="{B3CFA016-414C-4FE2-9BD8-E7AA19F7D2F4}">
      <dgm:prSet phldrT="[Texte]" custT="1"/>
      <dgm:spPr/>
      <dgm:t>
        <a:bodyPr/>
        <a:lstStyle/>
        <a:p>
          <a:r>
            <a:rPr lang="fr-FR" sz="1500" b="1" dirty="0" smtClean="0"/>
            <a:t>composante</a:t>
          </a:r>
          <a:r>
            <a:rPr lang="fr-FR" sz="1500" b="1" baseline="0" dirty="0" smtClean="0"/>
            <a:t> </a:t>
          </a:r>
          <a:r>
            <a:rPr lang="fr-FR" sz="1500" b="1" baseline="0" dirty="0" smtClean="0">
              <a:solidFill>
                <a:srgbClr val="FFFF00"/>
              </a:solidFill>
            </a:rPr>
            <a:t>juridique</a:t>
          </a:r>
          <a:endParaRPr lang="fr-FR" sz="1500" b="1" dirty="0">
            <a:solidFill>
              <a:srgbClr val="FFFF00"/>
            </a:solidFill>
          </a:endParaRPr>
        </a:p>
      </dgm:t>
    </dgm:pt>
    <dgm:pt modelId="{AC48B2C6-915F-4D63-B989-7912EDF5CD72}" type="parTrans" cxnId="{5B0E191F-1E87-4E8B-9CFD-7EC3FA40BBCD}">
      <dgm:prSet/>
      <dgm:spPr/>
      <dgm:t>
        <a:bodyPr/>
        <a:lstStyle/>
        <a:p>
          <a:endParaRPr lang="fr-FR"/>
        </a:p>
      </dgm:t>
    </dgm:pt>
    <dgm:pt modelId="{693891A2-96A5-407F-88F0-02F0DA9AEEEE}" type="sibTrans" cxnId="{5B0E191F-1E87-4E8B-9CFD-7EC3FA40BBCD}">
      <dgm:prSet/>
      <dgm:spPr/>
      <dgm:t>
        <a:bodyPr/>
        <a:lstStyle/>
        <a:p>
          <a:endParaRPr lang="fr-FR"/>
        </a:p>
      </dgm:t>
    </dgm:pt>
    <dgm:pt modelId="{26CD6146-0220-4767-BB54-9A17B675F4CF}">
      <dgm:prSet phldrT="[Texte]" custT="1"/>
      <dgm:spPr>
        <a:solidFill>
          <a:schemeClr val="tx2">
            <a:lumMod val="20000"/>
            <a:lumOff val="80000"/>
          </a:schemeClr>
        </a:solidFill>
      </dgm:spPr>
      <dgm:t>
        <a:bodyPr/>
        <a:lstStyle/>
        <a:p>
          <a:endParaRPr lang="fr-FR" sz="1200" b="1" dirty="0" smtClean="0"/>
        </a:p>
        <a:p>
          <a:r>
            <a:rPr lang="fr-FR" sz="1400" b="1" dirty="0" smtClean="0">
              <a:solidFill>
                <a:srgbClr val="FF0000"/>
              </a:solidFill>
            </a:rPr>
            <a:t>Combattre  les stéréotypes</a:t>
          </a:r>
        </a:p>
      </dgm:t>
    </dgm:pt>
    <dgm:pt modelId="{66F8616A-14E3-4A0A-AE37-07E00897B69A}" type="parTrans" cxnId="{92FB481D-6DE1-4170-9645-17963FD19B00}">
      <dgm:prSet/>
      <dgm:spPr/>
      <dgm:t>
        <a:bodyPr/>
        <a:lstStyle/>
        <a:p>
          <a:endParaRPr lang="fr-FR"/>
        </a:p>
      </dgm:t>
    </dgm:pt>
    <dgm:pt modelId="{B2287BA9-2D1A-4CCA-9842-A196D4043CA2}" type="sibTrans" cxnId="{92FB481D-6DE1-4170-9645-17963FD19B00}">
      <dgm:prSet/>
      <dgm:spPr/>
      <dgm:t>
        <a:bodyPr/>
        <a:lstStyle/>
        <a:p>
          <a:endParaRPr lang="fr-FR"/>
        </a:p>
      </dgm:t>
    </dgm:pt>
    <dgm:pt modelId="{55EC4FC3-23C1-445D-B758-2EC091F2C912}">
      <dgm:prSet phldrT="[Texte]" custT="1"/>
      <dgm:spPr/>
      <dgm:t>
        <a:bodyPr/>
        <a:lstStyle/>
        <a:p>
          <a:r>
            <a:rPr lang="fr-FR" sz="1500" b="1" dirty="0" smtClean="0"/>
            <a:t>Composante </a:t>
          </a:r>
          <a:r>
            <a:rPr lang="fr-FR" sz="1500" b="1" dirty="0" smtClean="0">
              <a:solidFill>
                <a:srgbClr val="FFFF00"/>
              </a:solidFill>
            </a:rPr>
            <a:t>méthodologique</a:t>
          </a:r>
          <a:endParaRPr lang="fr-FR" sz="1500" b="1" dirty="0">
            <a:solidFill>
              <a:srgbClr val="FFFF00"/>
            </a:solidFill>
          </a:endParaRPr>
        </a:p>
      </dgm:t>
    </dgm:pt>
    <dgm:pt modelId="{A14A9B37-08AC-4726-9E4F-ABE7AF7D262D}" type="parTrans" cxnId="{AB8ED142-A9B5-473E-85D8-F2B5D6A80EBA}">
      <dgm:prSet/>
      <dgm:spPr/>
      <dgm:t>
        <a:bodyPr/>
        <a:lstStyle/>
        <a:p>
          <a:endParaRPr lang="fr-FR"/>
        </a:p>
      </dgm:t>
    </dgm:pt>
    <dgm:pt modelId="{49FE7F74-F0EB-4C99-8F7C-F8FEAC2DB9D4}" type="sibTrans" cxnId="{AB8ED142-A9B5-473E-85D8-F2B5D6A80EBA}">
      <dgm:prSet/>
      <dgm:spPr/>
      <dgm:t>
        <a:bodyPr/>
        <a:lstStyle/>
        <a:p>
          <a:endParaRPr lang="fr-FR"/>
        </a:p>
      </dgm:t>
    </dgm:pt>
    <dgm:pt modelId="{29691611-260D-43FF-8418-13CCCDD0438F}" type="pres">
      <dgm:prSet presAssocID="{1E5A8FC3-D717-4B91-ABC8-8446AFE8102B}" presName="compositeShape" presStyleCnt="0">
        <dgm:presLayoutVars>
          <dgm:chMax val="9"/>
          <dgm:dir/>
          <dgm:resizeHandles val="exact"/>
        </dgm:presLayoutVars>
      </dgm:prSet>
      <dgm:spPr/>
      <dgm:t>
        <a:bodyPr/>
        <a:lstStyle/>
        <a:p>
          <a:endParaRPr lang="fr-FR"/>
        </a:p>
      </dgm:t>
    </dgm:pt>
    <dgm:pt modelId="{D0908514-271A-432E-8B17-F9D1BCB39C00}" type="pres">
      <dgm:prSet presAssocID="{1E5A8FC3-D717-4B91-ABC8-8446AFE8102B}" presName="triangle1" presStyleLbl="node1" presStyleIdx="0" presStyleCnt="4" custScaleX="251624" custLinFactNeighborX="-45653">
        <dgm:presLayoutVars>
          <dgm:bulletEnabled val="1"/>
        </dgm:presLayoutVars>
      </dgm:prSet>
      <dgm:spPr/>
      <dgm:t>
        <a:bodyPr/>
        <a:lstStyle/>
        <a:p>
          <a:endParaRPr lang="fr-FR"/>
        </a:p>
      </dgm:t>
    </dgm:pt>
    <dgm:pt modelId="{06EFEF9D-CBA7-4FB1-820F-A311898046F1}" type="pres">
      <dgm:prSet presAssocID="{1E5A8FC3-D717-4B91-ABC8-8446AFE8102B}" presName="triangle2" presStyleLbl="node1" presStyleIdx="1" presStyleCnt="4" custScaleX="246606" custScaleY="104985" custLinFactX="-12617" custLinFactNeighborX="-100000" custLinFactNeighborY="0">
        <dgm:presLayoutVars>
          <dgm:bulletEnabled val="1"/>
        </dgm:presLayoutVars>
      </dgm:prSet>
      <dgm:spPr/>
      <dgm:t>
        <a:bodyPr/>
        <a:lstStyle/>
        <a:p>
          <a:endParaRPr lang="fr-FR"/>
        </a:p>
      </dgm:t>
    </dgm:pt>
    <dgm:pt modelId="{B70DB77B-ADC4-4CC0-9A0B-EF0A8464D614}" type="pres">
      <dgm:prSet presAssocID="{1E5A8FC3-D717-4B91-ABC8-8446AFE8102B}" presName="triangle3" presStyleLbl="node1" presStyleIdx="2" presStyleCnt="4" custScaleX="232044" custScaleY="104985" custLinFactNeighborX="-48993" custLinFactNeighborY="0">
        <dgm:presLayoutVars>
          <dgm:bulletEnabled val="1"/>
        </dgm:presLayoutVars>
      </dgm:prSet>
      <dgm:spPr/>
      <dgm:t>
        <a:bodyPr/>
        <a:lstStyle/>
        <a:p>
          <a:endParaRPr lang="fr-FR"/>
        </a:p>
      </dgm:t>
    </dgm:pt>
    <dgm:pt modelId="{A3CCFE1B-6AAD-41D3-9EDE-408A907FD3E4}" type="pres">
      <dgm:prSet presAssocID="{1E5A8FC3-D717-4B91-ABC8-8446AFE8102B}" presName="triangle4" presStyleLbl="node1" presStyleIdx="3" presStyleCnt="4" custScaleX="260916" custScaleY="109970" custLinFactNeighborX="20637" custLinFactNeighborY="-1535">
        <dgm:presLayoutVars>
          <dgm:bulletEnabled val="1"/>
        </dgm:presLayoutVars>
      </dgm:prSet>
      <dgm:spPr/>
      <dgm:t>
        <a:bodyPr/>
        <a:lstStyle/>
        <a:p>
          <a:endParaRPr lang="fr-FR"/>
        </a:p>
      </dgm:t>
    </dgm:pt>
  </dgm:ptLst>
  <dgm:cxnLst>
    <dgm:cxn modelId="{C599F087-D215-4F69-B923-17DBD7DCE241}" srcId="{1E5A8FC3-D717-4B91-ABC8-8446AFE8102B}" destId="{27D55BC2-957E-4099-B001-EEEAB45D163F}" srcOrd="0" destOrd="0" parTransId="{45B6B972-16E7-4328-91B4-6670C7235158}" sibTransId="{75128008-BCBC-4B53-A413-1C95734FFBF7}"/>
    <dgm:cxn modelId="{ADD0C8F0-589A-43C5-92E9-0C7C7DEA8B38}" type="presOf" srcId="{55EC4FC3-23C1-445D-B758-2EC091F2C912}" destId="{A3CCFE1B-6AAD-41D3-9EDE-408A907FD3E4}" srcOrd="0" destOrd="0" presId="urn:microsoft.com/office/officeart/2005/8/layout/pyramid4"/>
    <dgm:cxn modelId="{0ED511EE-86C3-4DA9-AE7B-A902204C38F8}" type="presOf" srcId="{B3CFA016-414C-4FE2-9BD8-E7AA19F7D2F4}" destId="{06EFEF9D-CBA7-4FB1-820F-A311898046F1}" srcOrd="0" destOrd="0" presId="urn:microsoft.com/office/officeart/2005/8/layout/pyramid4"/>
    <dgm:cxn modelId="{5B0E191F-1E87-4E8B-9CFD-7EC3FA40BBCD}" srcId="{1E5A8FC3-D717-4B91-ABC8-8446AFE8102B}" destId="{B3CFA016-414C-4FE2-9BD8-E7AA19F7D2F4}" srcOrd="1" destOrd="0" parTransId="{AC48B2C6-915F-4D63-B989-7912EDF5CD72}" sibTransId="{693891A2-96A5-407F-88F0-02F0DA9AEEEE}"/>
    <dgm:cxn modelId="{AB8ED142-A9B5-473E-85D8-F2B5D6A80EBA}" srcId="{1E5A8FC3-D717-4B91-ABC8-8446AFE8102B}" destId="{55EC4FC3-23C1-445D-B758-2EC091F2C912}" srcOrd="3" destOrd="0" parTransId="{A14A9B37-08AC-4726-9E4F-ABE7AF7D262D}" sibTransId="{49FE7F74-F0EB-4C99-8F7C-F8FEAC2DB9D4}"/>
    <dgm:cxn modelId="{92FB481D-6DE1-4170-9645-17963FD19B00}" srcId="{1E5A8FC3-D717-4B91-ABC8-8446AFE8102B}" destId="{26CD6146-0220-4767-BB54-9A17B675F4CF}" srcOrd="2" destOrd="0" parTransId="{66F8616A-14E3-4A0A-AE37-07E00897B69A}" sibTransId="{B2287BA9-2D1A-4CCA-9842-A196D4043CA2}"/>
    <dgm:cxn modelId="{0FE106F9-EB15-4157-9552-A748914616FB}" type="presOf" srcId="{1E5A8FC3-D717-4B91-ABC8-8446AFE8102B}" destId="{29691611-260D-43FF-8418-13CCCDD0438F}" srcOrd="0" destOrd="0" presId="urn:microsoft.com/office/officeart/2005/8/layout/pyramid4"/>
    <dgm:cxn modelId="{0B47DF66-69FB-4320-A98B-22F540972D6E}" type="presOf" srcId="{26CD6146-0220-4767-BB54-9A17B675F4CF}" destId="{B70DB77B-ADC4-4CC0-9A0B-EF0A8464D614}" srcOrd="0" destOrd="0" presId="urn:microsoft.com/office/officeart/2005/8/layout/pyramid4"/>
    <dgm:cxn modelId="{B42009C5-0447-485E-B8BF-8F0CEA327F43}" type="presOf" srcId="{27D55BC2-957E-4099-B001-EEEAB45D163F}" destId="{D0908514-271A-432E-8B17-F9D1BCB39C00}" srcOrd="0" destOrd="0" presId="urn:microsoft.com/office/officeart/2005/8/layout/pyramid4"/>
    <dgm:cxn modelId="{4AC5E10D-BB41-46EC-87F2-78533325F460}" type="presParOf" srcId="{29691611-260D-43FF-8418-13CCCDD0438F}" destId="{D0908514-271A-432E-8B17-F9D1BCB39C00}" srcOrd="0" destOrd="0" presId="urn:microsoft.com/office/officeart/2005/8/layout/pyramid4"/>
    <dgm:cxn modelId="{822724C6-5984-49E6-A43B-53473E2F4720}" type="presParOf" srcId="{29691611-260D-43FF-8418-13CCCDD0438F}" destId="{06EFEF9D-CBA7-4FB1-820F-A311898046F1}" srcOrd="1" destOrd="0" presId="urn:microsoft.com/office/officeart/2005/8/layout/pyramid4"/>
    <dgm:cxn modelId="{5BCB86A5-E44B-410A-BA7E-083905DDED06}" type="presParOf" srcId="{29691611-260D-43FF-8418-13CCCDD0438F}" destId="{B70DB77B-ADC4-4CC0-9A0B-EF0A8464D614}" srcOrd="2" destOrd="0" presId="urn:microsoft.com/office/officeart/2005/8/layout/pyramid4"/>
    <dgm:cxn modelId="{927A7D24-B8D0-4BAD-AD41-548BE725A61D}" type="presParOf" srcId="{29691611-260D-43FF-8418-13CCCDD0438F}" destId="{A3CCFE1B-6AAD-41D3-9EDE-408A907FD3E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9E0301-B87F-4B9E-BDD5-79B68F0F225F}"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fr-FR"/>
        </a:p>
      </dgm:t>
    </dgm:pt>
    <dgm:pt modelId="{C7381F38-89D0-4144-A6DA-E72B3A881065}">
      <dgm:prSet phldrT="[Texte]" custT="1"/>
      <dgm:spPr/>
      <dgm:t>
        <a:bodyPr/>
        <a:lstStyle/>
        <a:p>
          <a:r>
            <a:rPr lang="fr-FR" sz="1600" b="1" dirty="0" smtClean="0"/>
            <a:t>MONITORING</a:t>
          </a:r>
          <a:endParaRPr lang="fr-FR" sz="1600" b="1" dirty="0"/>
        </a:p>
      </dgm:t>
    </dgm:pt>
    <dgm:pt modelId="{2EDCEB49-B827-4232-A8C7-894E7A66358C}" type="parTrans" cxnId="{1C641E51-A979-4480-BA84-5B905A20A109}">
      <dgm:prSet/>
      <dgm:spPr/>
      <dgm:t>
        <a:bodyPr/>
        <a:lstStyle/>
        <a:p>
          <a:endParaRPr lang="fr-FR"/>
        </a:p>
      </dgm:t>
    </dgm:pt>
    <dgm:pt modelId="{1D74F4EC-438A-446D-A926-452AF2897FD1}" type="sibTrans" cxnId="{1C641E51-A979-4480-BA84-5B905A20A109}">
      <dgm:prSet/>
      <dgm:spPr/>
      <dgm:t>
        <a:bodyPr/>
        <a:lstStyle/>
        <a:p>
          <a:endParaRPr lang="fr-FR"/>
        </a:p>
      </dgm:t>
    </dgm:pt>
    <dgm:pt modelId="{1C18A455-2163-4C0B-B012-14985E523431}">
      <dgm:prSet phldrT="[Texte]" custT="1"/>
      <dgm:spPr/>
      <dgm:t>
        <a:bodyPr/>
        <a:lstStyle/>
        <a:p>
          <a:r>
            <a:rPr lang="fr-FR" sz="1100" b="1"/>
            <a:t>1- un espace d'observation</a:t>
          </a:r>
        </a:p>
      </dgm:t>
    </dgm:pt>
    <dgm:pt modelId="{C96C0326-6A05-41CB-ABF1-E01AEE880C3B}" type="parTrans" cxnId="{678296E9-B860-40AB-946D-EB06C2D44C7D}">
      <dgm:prSet/>
      <dgm:spPr/>
      <dgm:t>
        <a:bodyPr/>
        <a:lstStyle/>
        <a:p>
          <a:endParaRPr lang="fr-FR"/>
        </a:p>
      </dgm:t>
    </dgm:pt>
    <dgm:pt modelId="{4A9DC2BE-9237-4862-A896-46F09EC7F336}" type="sibTrans" cxnId="{678296E9-B860-40AB-946D-EB06C2D44C7D}">
      <dgm:prSet/>
      <dgm:spPr/>
      <dgm:t>
        <a:bodyPr/>
        <a:lstStyle/>
        <a:p>
          <a:endParaRPr lang="fr-FR"/>
        </a:p>
      </dgm:t>
    </dgm:pt>
    <dgm:pt modelId="{5BFC756E-6FF6-4F26-93EB-969FB6CBC09F}">
      <dgm:prSet phldrT="[Texte]" custT="1"/>
      <dgm:spPr/>
      <dgm:t>
        <a:bodyPr/>
        <a:lstStyle/>
        <a:p>
          <a:r>
            <a:rPr lang="fr-FR" sz="1100" b="1">
              <a:solidFill>
                <a:schemeClr val="tx1"/>
              </a:solidFill>
            </a:rPr>
            <a:t>2- des attributions  claires</a:t>
          </a:r>
        </a:p>
      </dgm:t>
    </dgm:pt>
    <dgm:pt modelId="{7006902F-32A7-43C4-8DB0-D0CD461EFFE7}" type="parTrans" cxnId="{872CC4E8-183C-40DF-8409-0E984D5DF426}">
      <dgm:prSet/>
      <dgm:spPr/>
      <dgm:t>
        <a:bodyPr/>
        <a:lstStyle/>
        <a:p>
          <a:endParaRPr lang="fr-FR"/>
        </a:p>
      </dgm:t>
    </dgm:pt>
    <dgm:pt modelId="{D271CD79-67C9-4636-B3B3-877960D85A18}" type="sibTrans" cxnId="{872CC4E8-183C-40DF-8409-0E984D5DF426}">
      <dgm:prSet/>
      <dgm:spPr/>
      <dgm:t>
        <a:bodyPr/>
        <a:lstStyle/>
        <a:p>
          <a:endParaRPr lang="fr-FR"/>
        </a:p>
      </dgm:t>
    </dgm:pt>
    <dgm:pt modelId="{7FF4000A-78E5-4506-BA47-F336B436EB83}">
      <dgm:prSet custT="1"/>
      <dgm:spPr/>
      <dgm:t>
        <a:bodyPr/>
        <a:lstStyle/>
        <a:p>
          <a:r>
            <a:rPr lang="fr-FR" sz="1100" b="1" dirty="0"/>
            <a:t>3- un cadre légal </a:t>
          </a:r>
          <a:r>
            <a:rPr lang="fr-FR" sz="1100" b="1" dirty="0" smtClean="0"/>
            <a:t> et réglementaire </a:t>
          </a:r>
          <a:r>
            <a:rPr lang="fr-FR" sz="1100" b="1" dirty="0" smtClean="0">
              <a:solidFill>
                <a:schemeClr val="tx1"/>
              </a:solidFill>
            </a:rPr>
            <a:t>approprié</a:t>
          </a:r>
          <a:endParaRPr lang="fr-FR" sz="1100" b="1" dirty="0">
            <a:solidFill>
              <a:schemeClr val="tx1"/>
            </a:solidFill>
          </a:endParaRPr>
        </a:p>
      </dgm:t>
    </dgm:pt>
    <dgm:pt modelId="{2FB785DE-1288-4912-824A-8CD10C23AC78}" type="parTrans" cxnId="{63D270E9-C006-49E6-A1D7-ADA8F1F704FC}">
      <dgm:prSet/>
      <dgm:spPr/>
      <dgm:t>
        <a:bodyPr/>
        <a:lstStyle/>
        <a:p>
          <a:endParaRPr lang="fr-FR"/>
        </a:p>
      </dgm:t>
    </dgm:pt>
    <dgm:pt modelId="{581787DC-8940-4F79-8EC1-E15B3C23BE62}" type="sibTrans" cxnId="{63D270E9-C006-49E6-A1D7-ADA8F1F704FC}">
      <dgm:prSet/>
      <dgm:spPr/>
      <dgm:t>
        <a:bodyPr/>
        <a:lstStyle/>
        <a:p>
          <a:endParaRPr lang="fr-FR"/>
        </a:p>
      </dgm:t>
    </dgm:pt>
    <dgm:pt modelId="{1491858B-12FD-4C6F-8CD8-29CE35B2CD93}">
      <dgm:prSet custT="1"/>
      <dgm:spPr/>
      <dgm:t>
        <a:bodyPr/>
        <a:lstStyle/>
        <a:p>
          <a:r>
            <a:rPr lang="fr-FR" sz="1100" b="1" dirty="0"/>
            <a:t>4- des indicateurs de mesure</a:t>
          </a:r>
        </a:p>
      </dgm:t>
    </dgm:pt>
    <dgm:pt modelId="{408C2BE5-6504-4D48-8844-124FEB0BA5B0}" type="parTrans" cxnId="{7DFB7955-1D3A-4245-B508-B19150CFD188}">
      <dgm:prSet/>
      <dgm:spPr/>
      <dgm:t>
        <a:bodyPr/>
        <a:lstStyle/>
        <a:p>
          <a:endParaRPr lang="fr-FR"/>
        </a:p>
      </dgm:t>
    </dgm:pt>
    <dgm:pt modelId="{FDAFFE9A-487E-4355-944D-931C64F9DB6E}" type="sibTrans" cxnId="{7DFB7955-1D3A-4245-B508-B19150CFD188}">
      <dgm:prSet/>
      <dgm:spPr/>
      <dgm:t>
        <a:bodyPr/>
        <a:lstStyle/>
        <a:p>
          <a:endParaRPr lang="fr-FR"/>
        </a:p>
      </dgm:t>
    </dgm:pt>
    <dgm:pt modelId="{35B01C49-81FC-4A90-8416-D9F334AA99DA}">
      <dgm:prSet custT="1"/>
      <dgm:spPr/>
      <dgm:t>
        <a:bodyPr/>
        <a:lstStyle/>
        <a:p>
          <a:r>
            <a:rPr lang="fr-FR" sz="1100" b="1" dirty="0"/>
            <a:t>5- un système  d'archivage, de </a:t>
          </a:r>
          <a:r>
            <a:rPr lang="fr-FR" sz="1100" b="1" dirty="0">
              <a:solidFill>
                <a:schemeClr val="tx1"/>
              </a:solidFill>
            </a:rPr>
            <a:t>séquençage  et de </a:t>
          </a:r>
          <a:r>
            <a:rPr lang="fr-FR" sz="1100" b="1" dirty="0"/>
            <a:t>visionnage des programmes</a:t>
          </a:r>
        </a:p>
      </dgm:t>
    </dgm:pt>
    <dgm:pt modelId="{6B050F6E-A5F8-4002-9FC7-83311A6BAB37}" type="parTrans" cxnId="{AF336764-9EA4-40D7-8891-D74B1CF97DB6}">
      <dgm:prSet/>
      <dgm:spPr/>
      <dgm:t>
        <a:bodyPr/>
        <a:lstStyle/>
        <a:p>
          <a:endParaRPr lang="fr-FR"/>
        </a:p>
      </dgm:t>
    </dgm:pt>
    <dgm:pt modelId="{72CC6108-C7A0-49B1-A4E7-0C8832297C1A}" type="sibTrans" cxnId="{AF336764-9EA4-40D7-8891-D74B1CF97DB6}">
      <dgm:prSet/>
      <dgm:spPr/>
      <dgm:t>
        <a:bodyPr/>
        <a:lstStyle/>
        <a:p>
          <a:endParaRPr lang="fr-FR"/>
        </a:p>
      </dgm:t>
    </dgm:pt>
    <dgm:pt modelId="{CABD24B7-78DD-4F28-A054-9CEA8F66061F}">
      <dgm:prSet/>
      <dgm:spPr/>
      <dgm:t>
        <a:bodyPr/>
        <a:lstStyle/>
        <a:p>
          <a:endParaRPr lang="en-US"/>
        </a:p>
      </dgm:t>
    </dgm:pt>
    <dgm:pt modelId="{C4931431-BB0E-4D06-8CA4-BBEA4F09EE3C}" type="parTrans" cxnId="{85BA3C44-1A55-4A80-9EBD-601F033D8BDD}">
      <dgm:prSet/>
      <dgm:spPr/>
      <dgm:t>
        <a:bodyPr/>
        <a:lstStyle/>
        <a:p>
          <a:endParaRPr lang="en-US"/>
        </a:p>
      </dgm:t>
    </dgm:pt>
    <dgm:pt modelId="{03E59380-1DEB-4D05-9066-A3B0BDB07A3F}" type="sibTrans" cxnId="{85BA3C44-1A55-4A80-9EBD-601F033D8BDD}">
      <dgm:prSet/>
      <dgm:spPr/>
      <dgm:t>
        <a:bodyPr/>
        <a:lstStyle/>
        <a:p>
          <a:endParaRPr lang="en-US"/>
        </a:p>
      </dgm:t>
    </dgm:pt>
    <dgm:pt modelId="{5EFD0686-501E-4481-A40E-4C0A65B177CC}">
      <dgm:prSet/>
      <dgm:spPr/>
      <dgm:t>
        <a:bodyPr/>
        <a:lstStyle/>
        <a:p>
          <a:endParaRPr lang="en-US" dirty="0"/>
        </a:p>
      </dgm:t>
    </dgm:pt>
    <dgm:pt modelId="{1E8CFF05-06D2-482E-8B17-82653B21B034}" type="parTrans" cxnId="{D16E6B79-14C3-4B21-89A1-4ED8E7D0218E}">
      <dgm:prSet/>
      <dgm:spPr/>
      <dgm:t>
        <a:bodyPr/>
        <a:lstStyle/>
        <a:p>
          <a:endParaRPr lang="en-US"/>
        </a:p>
      </dgm:t>
    </dgm:pt>
    <dgm:pt modelId="{CBF7EF7E-DD92-4ED9-87D8-2C592EF091D4}" type="sibTrans" cxnId="{D16E6B79-14C3-4B21-89A1-4ED8E7D0218E}">
      <dgm:prSet/>
      <dgm:spPr/>
      <dgm:t>
        <a:bodyPr/>
        <a:lstStyle/>
        <a:p>
          <a:endParaRPr lang="en-US"/>
        </a:p>
      </dgm:t>
    </dgm:pt>
    <dgm:pt modelId="{D9F36F2B-ED8D-4BE6-99CA-E50AF52EF6E3}">
      <dgm:prSet/>
      <dgm:spPr/>
      <dgm:t>
        <a:bodyPr/>
        <a:lstStyle/>
        <a:p>
          <a:endParaRPr lang="en-US" dirty="0"/>
        </a:p>
      </dgm:t>
    </dgm:pt>
    <dgm:pt modelId="{F45D6A12-3AD8-4B7A-AA35-D49B43CAD7D4}" type="parTrans" cxnId="{F4C24484-0A55-48AC-84E9-FCFE14707477}">
      <dgm:prSet/>
      <dgm:spPr/>
      <dgm:t>
        <a:bodyPr/>
        <a:lstStyle/>
        <a:p>
          <a:endParaRPr lang="en-US"/>
        </a:p>
      </dgm:t>
    </dgm:pt>
    <dgm:pt modelId="{23377396-CECE-4370-9784-A278BD6BF632}" type="sibTrans" cxnId="{F4C24484-0A55-48AC-84E9-FCFE14707477}">
      <dgm:prSet/>
      <dgm:spPr/>
      <dgm:t>
        <a:bodyPr/>
        <a:lstStyle/>
        <a:p>
          <a:endParaRPr lang="en-US"/>
        </a:p>
      </dgm:t>
    </dgm:pt>
    <dgm:pt modelId="{1E10B4AF-EEAF-418D-93B4-9BCCA56299CB}">
      <dgm:prSet/>
      <dgm:spPr/>
      <dgm:t>
        <a:bodyPr/>
        <a:lstStyle/>
        <a:p>
          <a:endParaRPr lang="en-US"/>
        </a:p>
      </dgm:t>
    </dgm:pt>
    <dgm:pt modelId="{FD36C0EB-157D-44F7-84D3-CBC59BC27048}" type="parTrans" cxnId="{6DB94B48-347C-4A63-972B-E7F53784212B}">
      <dgm:prSet/>
      <dgm:spPr/>
      <dgm:t>
        <a:bodyPr/>
        <a:lstStyle/>
        <a:p>
          <a:endParaRPr lang="en-US"/>
        </a:p>
      </dgm:t>
    </dgm:pt>
    <dgm:pt modelId="{9C26C43E-95A2-405C-90C7-3DA9CA768504}" type="sibTrans" cxnId="{6DB94B48-347C-4A63-972B-E7F53784212B}">
      <dgm:prSet/>
      <dgm:spPr/>
      <dgm:t>
        <a:bodyPr/>
        <a:lstStyle/>
        <a:p>
          <a:endParaRPr lang="en-US"/>
        </a:p>
      </dgm:t>
    </dgm:pt>
    <dgm:pt modelId="{6A44F64D-F3EC-4989-A81B-005B0300360E}">
      <dgm:prSet/>
      <dgm:spPr/>
      <dgm:t>
        <a:bodyPr/>
        <a:lstStyle/>
        <a:p>
          <a:endParaRPr lang="en-US"/>
        </a:p>
      </dgm:t>
    </dgm:pt>
    <dgm:pt modelId="{419E24DD-02CD-40A4-80E8-801AE1735BBD}" type="parTrans" cxnId="{CE7D95E8-6F61-4302-8CB0-8C5D9F92088B}">
      <dgm:prSet/>
      <dgm:spPr/>
      <dgm:t>
        <a:bodyPr/>
        <a:lstStyle/>
        <a:p>
          <a:endParaRPr lang="en-US"/>
        </a:p>
      </dgm:t>
    </dgm:pt>
    <dgm:pt modelId="{0AF6C2D2-8750-4308-A1A9-87E04F4FB0B7}" type="sibTrans" cxnId="{CE7D95E8-6F61-4302-8CB0-8C5D9F92088B}">
      <dgm:prSet/>
      <dgm:spPr/>
      <dgm:t>
        <a:bodyPr/>
        <a:lstStyle/>
        <a:p>
          <a:endParaRPr lang="en-US"/>
        </a:p>
      </dgm:t>
    </dgm:pt>
    <dgm:pt modelId="{900D7C89-E564-4DDF-AA0F-308A5DE8DD47}" type="pres">
      <dgm:prSet presAssocID="{8C9E0301-B87F-4B9E-BDD5-79B68F0F225F}" presName="hierChild1" presStyleCnt="0">
        <dgm:presLayoutVars>
          <dgm:chPref val="1"/>
          <dgm:dir/>
          <dgm:animOne val="branch"/>
          <dgm:animLvl val="lvl"/>
          <dgm:resizeHandles/>
        </dgm:presLayoutVars>
      </dgm:prSet>
      <dgm:spPr/>
      <dgm:t>
        <a:bodyPr/>
        <a:lstStyle/>
        <a:p>
          <a:endParaRPr lang="fr-FR"/>
        </a:p>
      </dgm:t>
    </dgm:pt>
    <dgm:pt modelId="{917A81AB-14A1-456B-9609-F5B3DDBD2860}" type="pres">
      <dgm:prSet presAssocID="{C7381F38-89D0-4144-A6DA-E72B3A881065}" presName="hierRoot1" presStyleCnt="0"/>
      <dgm:spPr/>
    </dgm:pt>
    <dgm:pt modelId="{4D5FE204-D68C-4206-A9FA-BAC03A623F15}" type="pres">
      <dgm:prSet presAssocID="{C7381F38-89D0-4144-A6DA-E72B3A881065}" presName="composite" presStyleCnt="0"/>
      <dgm:spPr/>
    </dgm:pt>
    <dgm:pt modelId="{97EF5710-F23A-4700-9016-C9FD01B1CC3F}" type="pres">
      <dgm:prSet presAssocID="{C7381F38-89D0-4144-A6DA-E72B3A881065}" presName="background" presStyleLbl="node0" presStyleIdx="0" presStyleCnt="1"/>
      <dgm:spPr/>
    </dgm:pt>
    <dgm:pt modelId="{14B21615-2442-4EBD-A50A-6534D67DDBB5}" type="pres">
      <dgm:prSet presAssocID="{C7381F38-89D0-4144-A6DA-E72B3A881065}" presName="text" presStyleLbl="fgAcc0" presStyleIdx="0" presStyleCnt="1" custScaleX="156298">
        <dgm:presLayoutVars>
          <dgm:chPref val="3"/>
        </dgm:presLayoutVars>
      </dgm:prSet>
      <dgm:spPr/>
      <dgm:t>
        <a:bodyPr/>
        <a:lstStyle/>
        <a:p>
          <a:endParaRPr lang="fr-FR"/>
        </a:p>
      </dgm:t>
    </dgm:pt>
    <dgm:pt modelId="{0F1BA5D4-A225-445B-91EB-73CFB300BDCF}" type="pres">
      <dgm:prSet presAssocID="{C7381F38-89D0-4144-A6DA-E72B3A881065}" presName="hierChild2" presStyleCnt="0"/>
      <dgm:spPr/>
    </dgm:pt>
    <dgm:pt modelId="{62E52025-D22E-4D06-8818-E2A24F417B08}" type="pres">
      <dgm:prSet presAssocID="{C96C0326-6A05-41CB-ABF1-E01AEE880C3B}" presName="Name10" presStyleLbl="parChTrans1D2" presStyleIdx="0" presStyleCnt="5"/>
      <dgm:spPr/>
      <dgm:t>
        <a:bodyPr/>
        <a:lstStyle/>
        <a:p>
          <a:endParaRPr lang="fr-FR"/>
        </a:p>
      </dgm:t>
    </dgm:pt>
    <dgm:pt modelId="{9E324039-4DE7-4878-8EC9-1635989F262C}" type="pres">
      <dgm:prSet presAssocID="{1C18A455-2163-4C0B-B012-14985E523431}" presName="hierRoot2" presStyleCnt="0"/>
      <dgm:spPr/>
    </dgm:pt>
    <dgm:pt modelId="{47C4BD7A-BDA6-47B0-918C-BBF9E42A08BC}" type="pres">
      <dgm:prSet presAssocID="{1C18A455-2163-4C0B-B012-14985E523431}" presName="composite2" presStyleCnt="0"/>
      <dgm:spPr/>
    </dgm:pt>
    <dgm:pt modelId="{B6EB1873-AD3E-4711-B698-69BE89621926}" type="pres">
      <dgm:prSet presAssocID="{1C18A455-2163-4C0B-B012-14985E523431}" presName="background2" presStyleLbl="node2" presStyleIdx="0" presStyleCnt="5"/>
      <dgm:spPr/>
    </dgm:pt>
    <dgm:pt modelId="{FFD5F70B-DDE3-4222-A87E-5778F3E577CB}" type="pres">
      <dgm:prSet presAssocID="{1C18A455-2163-4C0B-B012-14985E523431}" presName="text2" presStyleLbl="fgAcc2" presStyleIdx="0" presStyleCnt="5" custScaleX="107151" custScaleY="121261">
        <dgm:presLayoutVars>
          <dgm:chPref val="3"/>
        </dgm:presLayoutVars>
      </dgm:prSet>
      <dgm:spPr/>
      <dgm:t>
        <a:bodyPr/>
        <a:lstStyle/>
        <a:p>
          <a:endParaRPr lang="fr-FR"/>
        </a:p>
      </dgm:t>
    </dgm:pt>
    <dgm:pt modelId="{5E4D83FA-2096-4C4D-9913-53E2889398BC}" type="pres">
      <dgm:prSet presAssocID="{1C18A455-2163-4C0B-B012-14985E523431}" presName="hierChild3" presStyleCnt="0"/>
      <dgm:spPr/>
    </dgm:pt>
    <dgm:pt modelId="{ED4BEC3F-0682-4CBB-B45A-92FE5AC3A311}" type="pres">
      <dgm:prSet presAssocID="{C4931431-BB0E-4D06-8CA4-BBEA4F09EE3C}" presName="Name17" presStyleLbl="parChTrans1D3" presStyleIdx="0" presStyleCnt="5"/>
      <dgm:spPr/>
      <dgm:t>
        <a:bodyPr/>
        <a:lstStyle/>
        <a:p>
          <a:endParaRPr lang="en-US"/>
        </a:p>
      </dgm:t>
    </dgm:pt>
    <dgm:pt modelId="{206F0CC7-3265-438A-A77A-BBCF9F9EA748}" type="pres">
      <dgm:prSet presAssocID="{CABD24B7-78DD-4F28-A054-9CEA8F66061F}" presName="hierRoot3" presStyleCnt="0"/>
      <dgm:spPr/>
    </dgm:pt>
    <dgm:pt modelId="{A23D81AA-16ED-4399-BAF4-22FC968471DF}" type="pres">
      <dgm:prSet presAssocID="{CABD24B7-78DD-4F28-A054-9CEA8F66061F}" presName="composite3" presStyleCnt="0"/>
      <dgm:spPr/>
    </dgm:pt>
    <dgm:pt modelId="{78CF72DF-8704-4D97-91EB-80A41590FE4A}" type="pres">
      <dgm:prSet presAssocID="{CABD24B7-78DD-4F28-A054-9CEA8F66061F}" presName="background3" presStyleLbl="node3" presStyleIdx="0" presStyleCnt="5"/>
      <dgm:spPr/>
    </dgm:pt>
    <dgm:pt modelId="{2A645798-04A7-44D7-A22F-8B62E5FE3187}" type="pres">
      <dgm:prSet presAssocID="{CABD24B7-78DD-4F28-A054-9CEA8F66061F}" presName="text3" presStyleLbl="fgAcc3" presStyleIdx="0" presStyleCnt="5" custScaleX="133416" custScaleY="169247">
        <dgm:presLayoutVars>
          <dgm:chPref val="3"/>
        </dgm:presLayoutVars>
      </dgm:prSet>
      <dgm:spPr/>
      <dgm:t>
        <a:bodyPr/>
        <a:lstStyle/>
        <a:p>
          <a:endParaRPr lang="en-US"/>
        </a:p>
      </dgm:t>
    </dgm:pt>
    <dgm:pt modelId="{7EF323D4-D612-48BF-9D71-D1A9A113BCB0}" type="pres">
      <dgm:prSet presAssocID="{CABD24B7-78DD-4F28-A054-9CEA8F66061F}" presName="hierChild4" presStyleCnt="0"/>
      <dgm:spPr/>
    </dgm:pt>
    <dgm:pt modelId="{70F37EBE-4C43-415A-B817-9AF3B1FB960F}" type="pres">
      <dgm:prSet presAssocID="{7006902F-32A7-43C4-8DB0-D0CD461EFFE7}" presName="Name10" presStyleLbl="parChTrans1D2" presStyleIdx="1" presStyleCnt="5"/>
      <dgm:spPr/>
      <dgm:t>
        <a:bodyPr/>
        <a:lstStyle/>
        <a:p>
          <a:endParaRPr lang="fr-FR"/>
        </a:p>
      </dgm:t>
    </dgm:pt>
    <dgm:pt modelId="{E1080521-1AB1-40A2-B1B7-FBBA3DED294A}" type="pres">
      <dgm:prSet presAssocID="{5BFC756E-6FF6-4F26-93EB-969FB6CBC09F}" presName="hierRoot2" presStyleCnt="0"/>
      <dgm:spPr/>
    </dgm:pt>
    <dgm:pt modelId="{9FDCEB3C-3B42-41F8-A3A7-09FF2BFD029F}" type="pres">
      <dgm:prSet presAssocID="{5BFC756E-6FF6-4F26-93EB-969FB6CBC09F}" presName="composite2" presStyleCnt="0"/>
      <dgm:spPr/>
    </dgm:pt>
    <dgm:pt modelId="{BB5D248C-7C82-49A1-B5D2-C6EA5ADEE3BD}" type="pres">
      <dgm:prSet presAssocID="{5BFC756E-6FF6-4F26-93EB-969FB6CBC09F}" presName="background2" presStyleLbl="node2" presStyleIdx="1" presStyleCnt="5"/>
      <dgm:spPr/>
    </dgm:pt>
    <dgm:pt modelId="{90998635-73CF-4164-A57D-F39B1CB3ABB8}" type="pres">
      <dgm:prSet presAssocID="{5BFC756E-6FF6-4F26-93EB-969FB6CBC09F}" presName="text2" presStyleLbl="fgAcc2" presStyleIdx="1" presStyleCnt="5" custScaleX="110296" custScaleY="109673">
        <dgm:presLayoutVars>
          <dgm:chPref val="3"/>
        </dgm:presLayoutVars>
      </dgm:prSet>
      <dgm:spPr/>
      <dgm:t>
        <a:bodyPr/>
        <a:lstStyle/>
        <a:p>
          <a:endParaRPr lang="fr-FR"/>
        </a:p>
      </dgm:t>
    </dgm:pt>
    <dgm:pt modelId="{7A47BD67-217E-4DBC-AC4E-DCBFCE816E48}" type="pres">
      <dgm:prSet presAssocID="{5BFC756E-6FF6-4F26-93EB-969FB6CBC09F}" presName="hierChild3" presStyleCnt="0"/>
      <dgm:spPr/>
    </dgm:pt>
    <dgm:pt modelId="{2A7CE054-FBC8-451E-BEEB-310B599F3D47}" type="pres">
      <dgm:prSet presAssocID="{1E8CFF05-06D2-482E-8B17-82653B21B034}" presName="Name17" presStyleLbl="parChTrans1D3" presStyleIdx="1" presStyleCnt="5"/>
      <dgm:spPr/>
      <dgm:t>
        <a:bodyPr/>
        <a:lstStyle/>
        <a:p>
          <a:endParaRPr lang="en-US"/>
        </a:p>
      </dgm:t>
    </dgm:pt>
    <dgm:pt modelId="{E2F63B44-9B9A-4596-9758-7ECED784D9F3}" type="pres">
      <dgm:prSet presAssocID="{5EFD0686-501E-4481-A40E-4C0A65B177CC}" presName="hierRoot3" presStyleCnt="0"/>
      <dgm:spPr/>
    </dgm:pt>
    <dgm:pt modelId="{78C0B1F0-25C9-4947-B268-0F7FA5D6725B}" type="pres">
      <dgm:prSet presAssocID="{5EFD0686-501E-4481-A40E-4C0A65B177CC}" presName="composite3" presStyleCnt="0"/>
      <dgm:spPr/>
    </dgm:pt>
    <dgm:pt modelId="{2198EB2F-C7D9-4113-92C6-1FC9B34ADFD3}" type="pres">
      <dgm:prSet presAssocID="{5EFD0686-501E-4481-A40E-4C0A65B177CC}" presName="background3" presStyleLbl="node3" presStyleIdx="1" presStyleCnt="5"/>
      <dgm:spPr/>
    </dgm:pt>
    <dgm:pt modelId="{EA53767C-880A-4A45-BC57-984C5DE83CC7}" type="pres">
      <dgm:prSet presAssocID="{5EFD0686-501E-4481-A40E-4C0A65B177CC}" presName="text3" presStyleLbl="fgAcc3" presStyleIdx="1" presStyleCnt="5" custScaleX="115478" custScaleY="169244" custLinFactNeighborY="12964">
        <dgm:presLayoutVars>
          <dgm:chPref val="3"/>
        </dgm:presLayoutVars>
      </dgm:prSet>
      <dgm:spPr/>
      <dgm:t>
        <a:bodyPr/>
        <a:lstStyle/>
        <a:p>
          <a:endParaRPr lang="en-US"/>
        </a:p>
      </dgm:t>
    </dgm:pt>
    <dgm:pt modelId="{A332BCCE-19B7-4283-B65C-0001B6C6D60C}" type="pres">
      <dgm:prSet presAssocID="{5EFD0686-501E-4481-A40E-4C0A65B177CC}" presName="hierChild4" presStyleCnt="0"/>
      <dgm:spPr/>
    </dgm:pt>
    <dgm:pt modelId="{9BBB0300-37C7-43FA-88A0-4C2056073EDE}" type="pres">
      <dgm:prSet presAssocID="{2FB785DE-1288-4912-824A-8CD10C23AC78}" presName="Name10" presStyleLbl="parChTrans1D2" presStyleIdx="2" presStyleCnt="5"/>
      <dgm:spPr/>
      <dgm:t>
        <a:bodyPr/>
        <a:lstStyle/>
        <a:p>
          <a:endParaRPr lang="fr-FR"/>
        </a:p>
      </dgm:t>
    </dgm:pt>
    <dgm:pt modelId="{E4DDFBF1-FA85-4AED-BA47-D9986A410E2A}" type="pres">
      <dgm:prSet presAssocID="{7FF4000A-78E5-4506-BA47-F336B436EB83}" presName="hierRoot2" presStyleCnt="0"/>
      <dgm:spPr/>
    </dgm:pt>
    <dgm:pt modelId="{A0700AB8-5A47-43B3-90D2-73497AD7B862}" type="pres">
      <dgm:prSet presAssocID="{7FF4000A-78E5-4506-BA47-F336B436EB83}" presName="composite2" presStyleCnt="0"/>
      <dgm:spPr/>
    </dgm:pt>
    <dgm:pt modelId="{32BC04AF-2FCC-4925-AF02-89D997AF7288}" type="pres">
      <dgm:prSet presAssocID="{7FF4000A-78E5-4506-BA47-F336B436EB83}" presName="background2" presStyleLbl="node2" presStyleIdx="2" presStyleCnt="5"/>
      <dgm:spPr/>
    </dgm:pt>
    <dgm:pt modelId="{9E0C1515-48D9-4231-9E3C-A8A892629FBE}" type="pres">
      <dgm:prSet presAssocID="{7FF4000A-78E5-4506-BA47-F336B436EB83}" presName="text2" presStyleLbl="fgAcc2" presStyleIdx="2" presStyleCnt="5" custScaleX="107331" custScaleY="116879">
        <dgm:presLayoutVars>
          <dgm:chPref val="3"/>
        </dgm:presLayoutVars>
      </dgm:prSet>
      <dgm:spPr/>
      <dgm:t>
        <a:bodyPr/>
        <a:lstStyle/>
        <a:p>
          <a:endParaRPr lang="fr-FR"/>
        </a:p>
      </dgm:t>
    </dgm:pt>
    <dgm:pt modelId="{B36594C7-E01E-4561-B0F4-A4947BCF61C3}" type="pres">
      <dgm:prSet presAssocID="{7FF4000A-78E5-4506-BA47-F336B436EB83}" presName="hierChild3" presStyleCnt="0"/>
      <dgm:spPr/>
    </dgm:pt>
    <dgm:pt modelId="{962F03E0-3CB3-4BA5-A6DB-6E70B1990F60}" type="pres">
      <dgm:prSet presAssocID="{F45D6A12-3AD8-4B7A-AA35-D49B43CAD7D4}" presName="Name17" presStyleLbl="parChTrans1D3" presStyleIdx="2" presStyleCnt="5"/>
      <dgm:spPr/>
      <dgm:t>
        <a:bodyPr/>
        <a:lstStyle/>
        <a:p>
          <a:endParaRPr lang="en-US"/>
        </a:p>
      </dgm:t>
    </dgm:pt>
    <dgm:pt modelId="{B2F5F473-6DE6-43A1-BEC7-576ED7C84EF7}" type="pres">
      <dgm:prSet presAssocID="{D9F36F2B-ED8D-4BE6-99CA-E50AF52EF6E3}" presName="hierRoot3" presStyleCnt="0"/>
      <dgm:spPr/>
    </dgm:pt>
    <dgm:pt modelId="{1F528A72-5F26-4C0A-93F6-75FC1C0480BD}" type="pres">
      <dgm:prSet presAssocID="{D9F36F2B-ED8D-4BE6-99CA-E50AF52EF6E3}" presName="composite3" presStyleCnt="0"/>
      <dgm:spPr/>
    </dgm:pt>
    <dgm:pt modelId="{EBB2615C-440D-45A2-AD0D-1D8CFBA3B8BD}" type="pres">
      <dgm:prSet presAssocID="{D9F36F2B-ED8D-4BE6-99CA-E50AF52EF6E3}" presName="background3" presStyleLbl="node3" presStyleIdx="2" presStyleCnt="5"/>
      <dgm:spPr/>
    </dgm:pt>
    <dgm:pt modelId="{1D3D8EF9-CED0-4508-ADB0-E9880EDE5AD5}" type="pres">
      <dgm:prSet presAssocID="{D9F36F2B-ED8D-4BE6-99CA-E50AF52EF6E3}" presName="text3" presStyleLbl="fgAcc3" presStyleIdx="2" presStyleCnt="5" custScaleX="99258" custScaleY="169244" custLinFactNeighborY="5758">
        <dgm:presLayoutVars>
          <dgm:chPref val="3"/>
        </dgm:presLayoutVars>
      </dgm:prSet>
      <dgm:spPr/>
      <dgm:t>
        <a:bodyPr/>
        <a:lstStyle/>
        <a:p>
          <a:endParaRPr lang="en-US"/>
        </a:p>
      </dgm:t>
    </dgm:pt>
    <dgm:pt modelId="{E530FA54-0C43-4AEB-89A3-64B2FE1A2502}" type="pres">
      <dgm:prSet presAssocID="{D9F36F2B-ED8D-4BE6-99CA-E50AF52EF6E3}" presName="hierChild4" presStyleCnt="0"/>
      <dgm:spPr/>
    </dgm:pt>
    <dgm:pt modelId="{DEE6A2B5-7BEA-42BE-B70F-F8D58CA6F6DC}" type="pres">
      <dgm:prSet presAssocID="{408C2BE5-6504-4D48-8844-124FEB0BA5B0}" presName="Name10" presStyleLbl="parChTrans1D2" presStyleIdx="3" presStyleCnt="5"/>
      <dgm:spPr/>
      <dgm:t>
        <a:bodyPr/>
        <a:lstStyle/>
        <a:p>
          <a:endParaRPr lang="fr-FR"/>
        </a:p>
      </dgm:t>
    </dgm:pt>
    <dgm:pt modelId="{789AB196-258A-456D-A53E-A95BAD86FBD0}" type="pres">
      <dgm:prSet presAssocID="{1491858B-12FD-4C6F-8CD8-29CE35B2CD93}" presName="hierRoot2" presStyleCnt="0"/>
      <dgm:spPr/>
    </dgm:pt>
    <dgm:pt modelId="{3299334B-929A-4E17-8068-16067B85B167}" type="pres">
      <dgm:prSet presAssocID="{1491858B-12FD-4C6F-8CD8-29CE35B2CD93}" presName="composite2" presStyleCnt="0"/>
      <dgm:spPr/>
    </dgm:pt>
    <dgm:pt modelId="{DC945947-EE0D-49B3-B8EE-B60BAD52350C}" type="pres">
      <dgm:prSet presAssocID="{1491858B-12FD-4C6F-8CD8-29CE35B2CD93}" presName="background2" presStyleLbl="node2" presStyleIdx="3" presStyleCnt="5"/>
      <dgm:spPr/>
    </dgm:pt>
    <dgm:pt modelId="{9BCC1566-B2F1-411D-84D4-50DBCA6B69C8}" type="pres">
      <dgm:prSet presAssocID="{1491858B-12FD-4C6F-8CD8-29CE35B2CD93}" presName="text2" presStyleLbl="fgAcc2" presStyleIdx="3" presStyleCnt="5" custScaleX="123668" custScaleY="115653">
        <dgm:presLayoutVars>
          <dgm:chPref val="3"/>
        </dgm:presLayoutVars>
      </dgm:prSet>
      <dgm:spPr/>
      <dgm:t>
        <a:bodyPr/>
        <a:lstStyle/>
        <a:p>
          <a:endParaRPr lang="fr-FR"/>
        </a:p>
      </dgm:t>
    </dgm:pt>
    <dgm:pt modelId="{79821DEF-2FC9-4579-BFCF-C3F1C5D7CEA1}" type="pres">
      <dgm:prSet presAssocID="{1491858B-12FD-4C6F-8CD8-29CE35B2CD93}" presName="hierChild3" presStyleCnt="0"/>
      <dgm:spPr/>
    </dgm:pt>
    <dgm:pt modelId="{C47D3B9F-652F-4570-9222-873373CE5156}" type="pres">
      <dgm:prSet presAssocID="{FD36C0EB-157D-44F7-84D3-CBC59BC27048}" presName="Name17" presStyleLbl="parChTrans1D3" presStyleIdx="3" presStyleCnt="5"/>
      <dgm:spPr/>
      <dgm:t>
        <a:bodyPr/>
        <a:lstStyle/>
        <a:p>
          <a:endParaRPr lang="en-US"/>
        </a:p>
      </dgm:t>
    </dgm:pt>
    <dgm:pt modelId="{B1A0A53A-2775-4C64-BF90-BC9D1DA4EEDF}" type="pres">
      <dgm:prSet presAssocID="{1E10B4AF-EEAF-418D-93B4-9BCCA56299CB}" presName="hierRoot3" presStyleCnt="0"/>
      <dgm:spPr/>
    </dgm:pt>
    <dgm:pt modelId="{4C84C11E-E2B8-429F-8721-556CC4587B67}" type="pres">
      <dgm:prSet presAssocID="{1E10B4AF-EEAF-418D-93B4-9BCCA56299CB}" presName="composite3" presStyleCnt="0"/>
      <dgm:spPr/>
    </dgm:pt>
    <dgm:pt modelId="{F7ED13E0-7DC4-46C3-86F1-47DF4C6A5969}" type="pres">
      <dgm:prSet presAssocID="{1E10B4AF-EEAF-418D-93B4-9BCCA56299CB}" presName="background3" presStyleLbl="node3" presStyleIdx="3" presStyleCnt="5"/>
      <dgm:spPr/>
    </dgm:pt>
    <dgm:pt modelId="{3DE4FC13-6D68-477E-BCE0-3781B89022B3}" type="pres">
      <dgm:prSet presAssocID="{1E10B4AF-EEAF-418D-93B4-9BCCA56299CB}" presName="text3" presStyleLbl="fgAcc3" presStyleIdx="3" presStyleCnt="5" custScaleX="138277" custScaleY="169244" custLinFactNeighborX="4097" custLinFactNeighborY="10152">
        <dgm:presLayoutVars>
          <dgm:chPref val="3"/>
        </dgm:presLayoutVars>
      </dgm:prSet>
      <dgm:spPr/>
      <dgm:t>
        <a:bodyPr/>
        <a:lstStyle/>
        <a:p>
          <a:endParaRPr lang="en-US"/>
        </a:p>
      </dgm:t>
    </dgm:pt>
    <dgm:pt modelId="{27EDB38D-B464-4FAF-A13D-7A6FEA33BC56}" type="pres">
      <dgm:prSet presAssocID="{1E10B4AF-EEAF-418D-93B4-9BCCA56299CB}" presName="hierChild4" presStyleCnt="0"/>
      <dgm:spPr/>
    </dgm:pt>
    <dgm:pt modelId="{F93B7BFA-016F-4384-9B2D-45C16993F8E6}" type="pres">
      <dgm:prSet presAssocID="{6B050F6E-A5F8-4002-9FC7-83311A6BAB37}" presName="Name10" presStyleLbl="parChTrans1D2" presStyleIdx="4" presStyleCnt="5"/>
      <dgm:spPr/>
      <dgm:t>
        <a:bodyPr/>
        <a:lstStyle/>
        <a:p>
          <a:endParaRPr lang="fr-FR"/>
        </a:p>
      </dgm:t>
    </dgm:pt>
    <dgm:pt modelId="{C2ED89F5-BE64-434C-B583-4212DB32F9F3}" type="pres">
      <dgm:prSet presAssocID="{35B01C49-81FC-4A90-8416-D9F334AA99DA}" presName="hierRoot2" presStyleCnt="0"/>
      <dgm:spPr/>
    </dgm:pt>
    <dgm:pt modelId="{DAD996A2-5E51-4A37-982C-F1B9174905C1}" type="pres">
      <dgm:prSet presAssocID="{35B01C49-81FC-4A90-8416-D9F334AA99DA}" presName="composite2" presStyleCnt="0"/>
      <dgm:spPr/>
    </dgm:pt>
    <dgm:pt modelId="{46D5FA98-F146-4893-A664-41CAD8AEA95F}" type="pres">
      <dgm:prSet presAssocID="{35B01C49-81FC-4A90-8416-D9F334AA99DA}" presName="background2" presStyleLbl="node2" presStyleIdx="4" presStyleCnt="5"/>
      <dgm:spPr/>
    </dgm:pt>
    <dgm:pt modelId="{3D373A94-5A7A-4F8E-A1A9-E559885837B6}" type="pres">
      <dgm:prSet presAssocID="{35B01C49-81FC-4A90-8416-D9F334AA99DA}" presName="text2" presStyleLbl="fgAcc2" presStyleIdx="4" presStyleCnt="5" custScaleX="179890" custScaleY="121263">
        <dgm:presLayoutVars>
          <dgm:chPref val="3"/>
        </dgm:presLayoutVars>
      </dgm:prSet>
      <dgm:spPr/>
      <dgm:t>
        <a:bodyPr/>
        <a:lstStyle/>
        <a:p>
          <a:endParaRPr lang="fr-FR"/>
        </a:p>
      </dgm:t>
    </dgm:pt>
    <dgm:pt modelId="{CD6161E5-A4D3-4F68-8546-3978E59E1E0B}" type="pres">
      <dgm:prSet presAssocID="{35B01C49-81FC-4A90-8416-D9F334AA99DA}" presName="hierChild3" presStyleCnt="0"/>
      <dgm:spPr/>
    </dgm:pt>
    <dgm:pt modelId="{0A622ACF-EA1E-42EF-A88E-879D153A3F5E}" type="pres">
      <dgm:prSet presAssocID="{419E24DD-02CD-40A4-80E8-801AE1735BBD}" presName="Name17" presStyleLbl="parChTrans1D3" presStyleIdx="4" presStyleCnt="5"/>
      <dgm:spPr/>
      <dgm:t>
        <a:bodyPr/>
        <a:lstStyle/>
        <a:p>
          <a:endParaRPr lang="en-US"/>
        </a:p>
      </dgm:t>
    </dgm:pt>
    <dgm:pt modelId="{38996486-C17E-4829-A82B-E7F2A38B7B52}" type="pres">
      <dgm:prSet presAssocID="{6A44F64D-F3EC-4989-A81B-005B0300360E}" presName="hierRoot3" presStyleCnt="0"/>
      <dgm:spPr/>
    </dgm:pt>
    <dgm:pt modelId="{65F8EF14-EACA-4D5E-841A-75612ED07D8F}" type="pres">
      <dgm:prSet presAssocID="{6A44F64D-F3EC-4989-A81B-005B0300360E}" presName="composite3" presStyleCnt="0"/>
      <dgm:spPr/>
    </dgm:pt>
    <dgm:pt modelId="{67A2352D-985A-42F2-A205-AE48BDFC89AA}" type="pres">
      <dgm:prSet presAssocID="{6A44F64D-F3EC-4989-A81B-005B0300360E}" presName="background3" presStyleLbl="node3" presStyleIdx="4" presStyleCnt="5"/>
      <dgm:spPr/>
    </dgm:pt>
    <dgm:pt modelId="{7630B649-4953-4860-A7AB-4B9F86B8F00F}" type="pres">
      <dgm:prSet presAssocID="{6A44F64D-F3EC-4989-A81B-005B0300360E}" presName="text3" presStyleLbl="fgAcc3" presStyleIdx="4" presStyleCnt="5" custScaleX="180969" custScaleY="169245">
        <dgm:presLayoutVars>
          <dgm:chPref val="3"/>
        </dgm:presLayoutVars>
      </dgm:prSet>
      <dgm:spPr/>
      <dgm:t>
        <a:bodyPr/>
        <a:lstStyle/>
        <a:p>
          <a:endParaRPr lang="en-US"/>
        </a:p>
      </dgm:t>
    </dgm:pt>
    <dgm:pt modelId="{AEDCA9CA-614F-4D29-9489-99DAB58CCB89}" type="pres">
      <dgm:prSet presAssocID="{6A44F64D-F3EC-4989-A81B-005B0300360E}" presName="hierChild4" presStyleCnt="0"/>
      <dgm:spPr/>
    </dgm:pt>
  </dgm:ptLst>
  <dgm:cxnLst>
    <dgm:cxn modelId="{872CC4E8-183C-40DF-8409-0E984D5DF426}" srcId="{C7381F38-89D0-4144-A6DA-E72B3A881065}" destId="{5BFC756E-6FF6-4F26-93EB-969FB6CBC09F}" srcOrd="1" destOrd="0" parTransId="{7006902F-32A7-43C4-8DB0-D0CD461EFFE7}" sibTransId="{D271CD79-67C9-4636-B3B3-877960D85A18}"/>
    <dgm:cxn modelId="{FB15CA1F-BD17-4F3A-8291-A4CFBAB8B78A}" type="presOf" srcId="{D9F36F2B-ED8D-4BE6-99CA-E50AF52EF6E3}" destId="{1D3D8EF9-CED0-4508-ADB0-E9880EDE5AD5}" srcOrd="0" destOrd="0" presId="urn:microsoft.com/office/officeart/2005/8/layout/hierarchy1"/>
    <dgm:cxn modelId="{2EDA0228-9C77-4BB5-9D86-01039F510BF1}" type="presOf" srcId="{2FB785DE-1288-4912-824A-8CD10C23AC78}" destId="{9BBB0300-37C7-43FA-88A0-4C2056073EDE}" srcOrd="0" destOrd="0" presId="urn:microsoft.com/office/officeart/2005/8/layout/hierarchy1"/>
    <dgm:cxn modelId="{7864645C-A3C6-49E1-A3DA-C3B6DE19E943}" type="presOf" srcId="{408C2BE5-6504-4D48-8844-124FEB0BA5B0}" destId="{DEE6A2B5-7BEA-42BE-B70F-F8D58CA6F6DC}" srcOrd="0" destOrd="0" presId="urn:microsoft.com/office/officeart/2005/8/layout/hierarchy1"/>
    <dgm:cxn modelId="{DA02DF62-C55D-464D-AA83-EA752A5A8446}" type="presOf" srcId="{7FF4000A-78E5-4506-BA47-F336B436EB83}" destId="{9E0C1515-48D9-4231-9E3C-A8A892629FBE}" srcOrd="0" destOrd="0" presId="urn:microsoft.com/office/officeart/2005/8/layout/hierarchy1"/>
    <dgm:cxn modelId="{013B764B-A781-46D4-923B-64D85229F1B4}" type="presOf" srcId="{C96C0326-6A05-41CB-ABF1-E01AEE880C3B}" destId="{62E52025-D22E-4D06-8818-E2A24F417B08}" srcOrd="0" destOrd="0" presId="urn:microsoft.com/office/officeart/2005/8/layout/hierarchy1"/>
    <dgm:cxn modelId="{CE7D95E8-6F61-4302-8CB0-8C5D9F92088B}" srcId="{35B01C49-81FC-4A90-8416-D9F334AA99DA}" destId="{6A44F64D-F3EC-4989-A81B-005B0300360E}" srcOrd="0" destOrd="0" parTransId="{419E24DD-02CD-40A4-80E8-801AE1735BBD}" sibTransId="{0AF6C2D2-8750-4308-A1A9-87E04F4FB0B7}"/>
    <dgm:cxn modelId="{AF336764-9EA4-40D7-8891-D74B1CF97DB6}" srcId="{C7381F38-89D0-4144-A6DA-E72B3A881065}" destId="{35B01C49-81FC-4A90-8416-D9F334AA99DA}" srcOrd="4" destOrd="0" parTransId="{6B050F6E-A5F8-4002-9FC7-83311A6BAB37}" sibTransId="{72CC6108-C7A0-49B1-A4E7-0C8832297C1A}"/>
    <dgm:cxn modelId="{6016680D-A1E0-4D42-AD7F-BBAC222185A7}" type="presOf" srcId="{7006902F-32A7-43C4-8DB0-D0CD461EFFE7}" destId="{70F37EBE-4C43-415A-B817-9AF3B1FB960F}" srcOrd="0" destOrd="0" presId="urn:microsoft.com/office/officeart/2005/8/layout/hierarchy1"/>
    <dgm:cxn modelId="{CA786005-4F43-414F-820A-A9978C096685}" type="presOf" srcId="{1E10B4AF-EEAF-418D-93B4-9BCCA56299CB}" destId="{3DE4FC13-6D68-477E-BCE0-3781B89022B3}" srcOrd="0" destOrd="0" presId="urn:microsoft.com/office/officeart/2005/8/layout/hierarchy1"/>
    <dgm:cxn modelId="{52662812-037D-4829-BDB5-DC10E7ED9526}" type="presOf" srcId="{FD36C0EB-157D-44F7-84D3-CBC59BC27048}" destId="{C47D3B9F-652F-4570-9222-873373CE5156}" srcOrd="0" destOrd="0" presId="urn:microsoft.com/office/officeart/2005/8/layout/hierarchy1"/>
    <dgm:cxn modelId="{4218578C-15F5-456B-A8A5-19642B973615}" type="presOf" srcId="{C7381F38-89D0-4144-A6DA-E72B3A881065}" destId="{14B21615-2442-4EBD-A50A-6534D67DDBB5}" srcOrd="0" destOrd="0" presId="urn:microsoft.com/office/officeart/2005/8/layout/hierarchy1"/>
    <dgm:cxn modelId="{85BA3C44-1A55-4A80-9EBD-601F033D8BDD}" srcId="{1C18A455-2163-4C0B-B012-14985E523431}" destId="{CABD24B7-78DD-4F28-A054-9CEA8F66061F}" srcOrd="0" destOrd="0" parTransId="{C4931431-BB0E-4D06-8CA4-BBEA4F09EE3C}" sibTransId="{03E59380-1DEB-4D05-9066-A3B0BDB07A3F}"/>
    <dgm:cxn modelId="{FDCC758B-CE99-43E3-A63B-77E32BFC1F8C}" type="presOf" srcId="{6A44F64D-F3EC-4989-A81B-005B0300360E}" destId="{7630B649-4953-4860-A7AB-4B9F86B8F00F}" srcOrd="0" destOrd="0" presId="urn:microsoft.com/office/officeart/2005/8/layout/hierarchy1"/>
    <dgm:cxn modelId="{6192AAC8-B4E2-4480-844E-DA4B45FCF583}" type="presOf" srcId="{1491858B-12FD-4C6F-8CD8-29CE35B2CD93}" destId="{9BCC1566-B2F1-411D-84D4-50DBCA6B69C8}" srcOrd="0" destOrd="0" presId="urn:microsoft.com/office/officeart/2005/8/layout/hierarchy1"/>
    <dgm:cxn modelId="{5C86CBC1-C569-4046-BB52-ABFFF602A4BF}" type="presOf" srcId="{CABD24B7-78DD-4F28-A054-9CEA8F66061F}" destId="{2A645798-04A7-44D7-A22F-8B62E5FE3187}" srcOrd="0" destOrd="0" presId="urn:microsoft.com/office/officeart/2005/8/layout/hierarchy1"/>
    <dgm:cxn modelId="{07363E04-1520-4C1D-8109-5AE556822EC0}" type="presOf" srcId="{C4931431-BB0E-4D06-8CA4-BBEA4F09EE3C}" destId="{ED4BEC3F-0682-4CBB-B45A-92FE5AC3A311}" srcOrd="0" destOrd="0" presId="urn:microsoft.com/office/officeart/2005/8/layout/hierarchy1"/>
    <dgm:cxn modelId="{D16E6B79-14C3-4B21-89A1-4ED8E7D0218E}" srcId="{5BFC756E-6FF6-4F26-93EB-969FB6CBC09F}" destId="{5EFD0686-501E-4481-A40E-4C0A65B177CC}" srcOrd="0" destOrd="0" parTransId="{1E8CFF05-06D2-482E-8B17-82653B21B034}" sibTransId="{CBF7EF7E-DD92-4ED9-87D8-2C592EF091D4}"/>
    <dgm:cxn modelId="{F4C24484-0A55-48AC-84E9-FCFE14707477}" srcId="{7FF4000A-78E5-4506-BA47-F336B436EB83}" destId="{D9F36F2B-ED8D-4BE6-99CA-E50AF52EF6E3}" srcOrd="0" destOrd="0" parTransId="{F45D6A12-3AD8-4B7A-AA35-D49B43CAD7D4}" sibTransId="{23377396-CECE-4370-9784-A278BD6BF632}"/>
    <dgm:cxn modelId="{A05B8EC0-1F0E-4305-A012-295AE3F91C8B}" type="presOf" srcId="{5EFD0686-501E-4481-A40E-4C0A65B177CC}" destId="{EA53767C-880A-4A45-BC57-984C5DE83CC7}" srcOrd="0" destOrd="0" presId="urn:microsoft.com/office/officeart/2005/8/layout/hierarchy1"/>
    <dgm:cxn modelId="{A443E7C9-025E-4F43-BB92-EC69AA4BEFCB}" type="presOf" srcId="{1C18A455-2163-4C0B-B012-14985E523431}" destId="{FFD5F70B-DDE3-4222-A87E-5778F3E577CB}" srcOrd="0" destOrd="0" presId="urn:microsoft.com/office/officeart/2005/8/layout/hierarchy1"/>
    <dgm:cxn modelId="{4BF56999-9B9E-49EF-B274-A1D5062899C5}" type="presOf" srcId="{419E24DD-02CD-40A4-80E8-801AE1735BBD}" destId="{0A622ACF-EA1E-42EF-A88E-879D153A3F5E}" srcOrd="0" destOrd="0" presId="urn:microsoft.com/office/officeart/2005/8/layout/hierarchy1"/>
    <dgm:cxn modelId="{678296E9-B860-40AB-946D-EB06C2D44C7D}" srcId="{C7381F38-89D0-4144-A6DA-E72B3A881065}" destId="{1C18A455-2163-4C0B-B012-14985E523431}" srcOrd="0" destOrd="0" parTransId="{C96C0326-6A05-41CB-ABF1-E01AEE880C3B}" sibTransId="{4A9DC2BE-9237-4862-A896-46F09EC7F336}"/>
    <dgm:cxn modelId="{1C641E51-A979-4480-BA84-5B905A20A109}" srcId="{8C9E0301-B87F-4B9E-BDD5-79B68F0F225F}" destId="{C7381F38-89D0-4144-A6DA-E72B3A881065}" srcOrd="0" destOrd="0" parTransId="{2EDCEB49-B827-4232-A8C7-894E7A66358C}" sibTransId="{1D74F4EC-438A-446D-A926-452AF2897FD1}"/>
    <dgm:cxn modelId="{7DFB7955-1D3A-4245-B508-B19150CFD188}" srcId="{C7381F38-89D0-4144-A6DA-E72B3A881065}" destId="{1491858B-12FD-4C6F-8CD8-29CE35B2CD93}" srcOrd="3" destOrd="0" parTransId="{408C2BE5-6504-4D48-8844-124FEB0BA5B0}" sibTransId="{FDAFFE9A-487E-4355-944D-931C64F9DB6E}"/>
    <dgm:cxn modelId="{E40EBAE2-C81C-48BD-90B3-2D0A42082E1C}" type="presOf" srcId="{8C9E0301-B87F-4B9E-BDD5-79B68F0F225F}" destId="{900D7C89-E564-4DDF-AA0F-308A5DE8DD47}" srcOrd="0" destOrd="0" presId="urn:microsoft.com/office/officeart/2005/8/layout/hierarchy1"/>
    <dgm:cxn modelId="{9BCF807B-6E1A-461B-978C-D34353AA6AB0}" type="presOf" srcId="{F45D6A12-3AD8-4B7A-AA35-D49B43CAD7D4}" destId="{962F03E0-3CB3-4BA5-A6DB-6E70B1990F60}" srcOrd="0" destOrd="0" presId="urn:microsoft.com/office/officeart/2005/8/layout/hierarchy1"/>
    <dgm:cxn modelId="{D2C6FC86-BDE0-4877-A973-18F5EA47D93A}" type="presOf" srcId="{6B050F6E-A5F8-4002-9FC7-83311A6BAB37}" destId="{F93B7BFA-016F-4384-9B2D-45C16993F8E6}" srcOrd="0" destOrd="0" presId="urn:microsoft.com/office/officeart/2005/8/layout/hierarchy1"/>
    <dgm:cxn modelId="{B02DE760-34E5-41A9-9428-5A3326B135D8}" type="presOf" srcId="{1E8CFF05-06D2-482E-8B17-82653B21B034}" destId="{2A7CE054-FBC8-451E-BEEB-310B599F3D47}" srcOrd="0" destOrd="0" presId="urn:microsoft.com/office/officeart/2005/8/layout/hierarchy1"/>
    <dgm:cxn modelId="{6DB94B48-347C-4A63-972B-E7F53784212B}" srcId="{1491858B-12FD-4C6F-8CD8-29CE35B2CD93}" destId="{1E10B4AF-EEAF-418D-93B4-9BCCA56299CB}" srcOrd="0" destOrd="0" parTransId="{FD36C0EB-157D-44F7-84D3-CBC59BC27048}" sibTransId="{9C26C43E-95A2-405C-90C7-3DA9CA768504}"/>
    <dgm:cxn modelId="{C815009A-B755-4CB8-918E-D7CB15062B82}" type="presOf" srcId="{35B01C49-81FC-4A90-8416-D9F334AA99DA}" destId="{3D373A94-5A7A-4F8E-A1A9-E559885837B6}" srcOrd="0" destOrd="0" presId="urn:microsoft.com/office/officeart/2005/8/layout/hierarchy1"/>
    <dgm:cxn modelId="{63D270E9-C006-49E6-A1D7-ADA8F1F704FC}" srcId="{C7381F38-89D0-4144-A6DA-E72B3A881065}" destId="{7FF4000A-78E5-4506-BA47-F336B436EB83}" srcOrd="2" destOrd="0" parTransId="{2FB785DE-1288-4912-824A-8CD10C23AC78}" sibTransId="{581787DC-8940-4F79-8EC1-E15B3C23BE62}"/>
    <dgm:cxn modelId="{EC31E07A-2815-4975-9287-3D29A672CCD6}" type="presOf" srcId="{5BFC756E-6FF6-4F26-93EB-969FB6CBC09F}" destId="{90998635-73CF-4164-A57D-F39B1CB3ABB8}" srcOrd="0" destOrd="0" presId="urn:microsoft.com/office/officeart/2005/8/layout/hierarchy1"/>
    <dgm:cxn modelId="{00C8C0FD-362D-46F3-A4C3-DC2700079D74}" type="presParOf" srcId="{900D7C89-E564-4DDF-AA0F-308A5DE8DD47}" destId="{917A81AB-14A1-456B-9609-F5B3DDBD2860}" srcOrd="0" destOrd="0" presId="urn:microsoft.com/office/officeart/2005/8/layout/hierarchy1"/>
    <dgm:cxn modelId="{E7B00697-0894-41C6-8BCC-AC2CC39EEC67}" type="presParOf" srcId="{917A81AB-14A1-456B-9609-F5B3DDBD2860}" destId="{4D5FE204-D68C-4206-A9FA-BAC03A623F15}" srcOrd="0" destOrd="0" presId="urn:microsoft.com/office/officeart/2005/8/layout/hierarchy1"/>
    <dgm:cxn modelId="{9220B1E9-5C38-4708-8EC9-D80B87B49A82}" type="presParOf" srcId="{4D5FE204-D68C-4206-A9FA-BAC03A623F15}" destId="{97EF5710-F23A-4700-9016-C9FD01B1CC3F}" srcOrd="0" destOrd="0" presId="urn:microsoft.com/office/officeart/2005/8/layout/hierarchy1"/>
    <dgm:cxn modelId="{5BF16169-8D39-4404-BBAF-73E5A91B89A9}" type="presParOf" srcId="{4D5FE204-D68C-4206-A9FA-BAC03A623F15}" destId="{14B21615-2442-4EBD-A50A-6534D67DDBB5}" srcOrd="1" destOrd="0" presId="urn:microsoft.com/office/officeart/2005/8/layout/hierarchy1"/>
    <dgm:cxn modelId="{164FF959-9230-460D-AFA9-A9DDDAD243AE}" type="presParOf" srcId="{917A81AB-14A1-456B-9609-F5B3DDBD2860}" destId="{0F1BA5D4-A225-445B-91EB-73CFB300BDCF}" srcOrd="1" destOrd="0" presId="urn:microsoft.com/office/officeart/2005/8/layout/hierarchy1"/>
    <dgm:cxn modelId="{E93FDC74-1E95-453C-8885-144EA22DA4AE}" type="presParOf" srcId="{0F1BA5D4-A225-445B-91EB-73CFB300BDCF}" destId="{62E52025-D22E-4D06-8818-E2A24F417B08}" srcOrd="0" destOrd="0" presId="urn:microsoft.com/office/officeart/2005/8/layout/hierarchy1"/>
    <dgm:cxn modelId="{5440F1A2-3AEF-4D8F-B615-935EBD609B6E}" type="presParOf" srcId="{0F1BA5D4-A225-445B-91EB-73CFB300BDCF}" destId="{9E324039-4DE7-4878-8EC9-1635989F262C}" srcOrd="1" destOrd="0" presId="urn:microsoft.com/office/officeart/2005/8/layout/hierarchy1"/>
    <dgm:cxn modelId="{E1257D13-ABB1-4934-B962-6E86579EA34E}" type="presParOf" srcId="{9E324039-4DE7-4878-8EC9-1635989F262C}" destId="{47C4BD7A-BDA6-47B0-918C-BBF9E42A08BC}" srcOrd="0" destOrd="0" presId="urn:microsoft.com/office/officeart/2005/8/layout/hierarchy1"/>
    <dgm:cxn modelId="{5B17A880-BB9C-4004-804D-920272C3A1F3}" type="presParOf" srcId="{47C4BD7A-BDA6-47B0-918C-BBF9E42A08BC}" destId="{B6EB1873-AD3E-4711-B698-69BE89621926}" srcOrd="0" destOrd="0" presId="urn:microsoft.com/office/officeart/2005/8/layout/hierarchy1"/>
    <dgm:cxn modelId="{BBC7B4FC-5088-4775-AA29-A86A21FBAAFE}" type="presParOf" srcId="{47C4BD7A-BDA6-47B0-918C-BBF9E42A08BC}" destId="{FFD5F70B-DDE3-4222-A87E-5778F3E577CB}" srcOrd="1" destOrd="0" presId="urn:microsoft.com/office/officeart/2005/8/layout/hierarchy1"/>
    <dgm:cxn modelId="{238AC328-0B10-4421-84A6-91C30F32150A}" type="presParOf" srcId="{9E324039-4DE7-4878-8EC9-1635989F262C}" destId="{5E4D83FA-2096-4C4D-9913-53E2889398BC}" srcOrd="1" destOrd="0" presId="urn:microsoft.com/office/officeart/2005/8/layout/hierarchy1"/>
    <dgm:cxn modelId="{0A8558DE-51C2-4955-94FF-E605E1637446}" type="presParOf" srcId="{5E4D83FA-2096-4C4D-9913-53E2889398BC}" destId="{ED4BEC3F-0682-4CBB-B45A-92FE5AC3A311}" srcOrd="0" destOrd="0" presId="urn:microsoft.com/office/officeart/2005/8/layout/hierarchy1"/>
    <dgm:cxn modelId="{9A3CEBDC-65BE-4B91-B865-42911DBED685}" type="presParOf" srcId="{5E4D83FA-2096-4C4D-9913-53E2889398BC}" destId="{206F0CC7-3265-438A-A77A-BBCF9F9EA748}" srcOrd="1" destOrd="0" presId="urn:microsoft.com/office/officeart/2005/8/layout/hierarchy1"/>
    <dgm:cxn modelId="{FBC22B02-AC23-41FC-B194-6AF2319140B1}" type="presParOf" srcId="{206F0CC7-3265-438A-A77A-BBCF9F9EA748}" destId="{A23D81AA-16ED-4399-BAF4-22FC968471DF}" srcOrd="0" destOrd="0" presId="urn:microsoft.com/office/officeart/2005/8/layout/hierarchy1"/>
    <dgm:cxn modelId="{5ADDC127-A2A9-4D6F-9128-236684B23325}" type="presParOf" srcId="{A23D81AA-16ED-4399-BAF4-22FC968471DF}" destId="{78CF72DF-8704-4D97-91EB-80A41590FE4A}" srcOrd="0" destOrd="0" presId="urn:microsoft.com/office/officeart/2005/8/layout/hierarchy1"/>
    <dgm:cxn modelId="{61AA12BB-FDCC-43E2-B9C2-DD78A925CB88}" type="presParOf" srcId="{A23D81AA-16ED-4399-BAF4-22FC968471DF}" destId="{2A645798-04A7-44D7-A22F-8B62E5FE3187}" srcOrd="1" destOrd="0" presId="urn:microsoft.com/office/officeart/2005/8/layout/hierarchy1"/>
    <dgm:cxn modelId="{B5C4B559-BE64-4565-B232-9C33DE54E806}" type="presParOf" srcId="{206F0CC7-3265-438A-A77A-BBCF9F9EA748}" destId="{7EF323D4-D612-48BF-9D71-D1A9A113BCB0}" srcOrd="1" destOrd="0" presId="urn:microsoft.com/office/officeart/2005/8/layout/hierarchy1"/>
    <dgm:cxn modelId="{0A6B9CB1-9986-4F64-80F4-C7DE0620A87D}" type="presParOf" srcId="{0F1BA5D4-A225-445B-91EB-73CFB300BDCF}" destId="{70F37EBE-4C43-415A-B817-9AF3B1FB960F}" srcOrd="2" destOrd="0" presId="urn:microsoft.com/office/officeart/2005/8/layout/hierarchy1"/>
    <dgm:cxn modelId="{5D1B3598-2C7F-4A4D-AF65-EF2F6F1B46FB}" type="presParOf" srcId="{0F1BA5D4-A225-445B-91EB-73CFB300BDCF}" destId="{E1080521-1AB1-40A2-B1B7-FBBA3DED294A}" srcOrd="3" destOrd="0" presId="urn:microsoft.com/office/officeart/2005/8/layout/hierarchy1"/>
    <dgm:cxn modelId="{B2F0C382-03E3-4EB5-BF35-4129E3459567}" type="presParOf" srcId="{E1080521-1AB1-40A2-B1B7-FBBA3DED294A}" destId="{9FDCEB3C-3B42-41F8-A3A7-09FF2BFD029F}" srcOrd="0" destOrd="0" presId="urn:microsoft.com/office/officeart/2005/8/layout/hierarchy1"/>
    <dgm:cxn modelId="{151CFAEC-6FED-4F21-B650-012A61A1FA82}" type="presParOf" srcId="{9FDCEB3C-3B42-41F8-A3A7-09FF2BFD029F}" destId="{BB5D248C-7C82-49A1-B5D2-C6EA5ADEE3BD}" srcOrd="0" destOrd="0" presId="urn:microsoft.com/office/officeart/2005/8/layout/hierarchy1"/>
    <dgm:cxn modelId="{43BA4DB4-1711-4BC6-A702-BA1A5F802B6F}" type="presParOf" srcId="{9FDCEB3C-3B42-41F8-A3A7-09FF2BFD029F}" destId="{90998635-73CF-4164-A57D-F39B1CB3ABB8}" srcOrd="1" destOrd="0" presId="urn:microsoft.com/office/officeart/2005/8/layout/hierarchy1"/>
    <dgm:cxn modelId="{CDDB1BEF-F18C-4119-A0D0-BCD213882C92}" type="presParOf" srcId="{E1080521-1AB1-40A2-B1B7-FBBA3DED294A}" destId="{7A47BD67-217E-4DBC-AC4E-DCBFCE816E48}" srcOrd="1" destOrd="0" presId="urn:microsoft.com/office/officeart/2005/8/layout/hierarchy1"/>
    <dgm:cxn modelId="{C4C88FD4-5C20-4256-9928-3FDE3429DC62}" type="presParOf" srcId="{7A47BD67-217E-4DBC-AC4E-DCBFCE816E48}" destId="{2A7CE054-FBC8-451E-BEEB-310B599F3D47}" srcOrd="0" destOrd="0" presId="urn:microsoft.com/office/officeart/2005/8/layout/hierarchy1"/>
    <dgm:cxn modelId="{F00C1D78-044D-485C-8F9D-E6A50D4253C5}" type="presParOf" srcId="{7A47BD67-217E-4DBC-AC4E-DCBFCE816E48}" destId="{E2F63B44-9B9A-4596-9758-7ECED784D9F3}" srcOrd="1" destOrd="0" presId="urn:microsoft.com/office/officeart/2005/8/layout/hierarchy1"/>
    <dgm:cxn modelId="{4E0A1A61-4738-40C8-9717-80D0E3185107}" type="presParOf" srcId="{E2F63B44-9B9A-4596-9758-7ECED784D9F3}" destId="{78C0B1F0-25C9-4947-B268-0F7FA5D6725B}" srcOrd="0" destOrd="0" presId="urn:microsoft.com/office/officeart/2005/8/layout/hierarchy1"/>
    <dgm:cxn modelId="{24C51A51-9478-4647-B261-264179BC93F4}" type="presParOf" srcId="{78C0B1F0-25C9-4947-B268-0F7FA5D6725B}" destId="{2198EB2F-C7D9-4113-92C6-1FC9B34ADFD3}" srcOrd="0" destOrd="0" presId="urn:microsoft.com/office/officeart/2005/8/layout/hierarchy1"/>
    <dgm:cxn modelId="{D73764A9-E182-4DE0-B3DB-8413F210B984}" type="presParOf" srcId="{78C0B1F0-25C9-4947-B268-0F7FA5D6725B}" destId="{EA53767C-880A-4A45-BC57-984C5DE83CC7}" srcOrd="1" destOrd="0" presId="urn:microsoft.com/office/officeart/2005/8/layout/hierarchy1"/>
    <dgm:cxn modelId="{120336C9-9AF2-427A-A2F6-A81A7E227352}" type="presParOf" srcId="{E2F63B44-9B9A-4596-9758-7ECED784D9F3}" destId="{A332BCCE-19B7-4283-B65C-0001B6C6D60C}" srcOrd="1" destOrd="0" presId="urn:microsoft.com/office/officeart/2005/8/layout/hierarchy1"/>
    <dgm:cxn modelId="{5647634F-EFAB-4FC2-8FD1-07565550D902}" type="presParOf" srcId="{0F1BA5D4-A225-445B-91EB-73CFB300BDCF}" destId="{9BBB0300-37C7-43FA-88A0-4C2056073EDE}" srcOrd="4" destOrd="0" presId="urn:microsoft.com/office/officeart/2005/8/layout/hierarchy1"/>
    <dgm:cxn modelId="{E8F517BC-0723-488B-A0D2-6933876A1268}" type="presParOf" srcId="{0F1BA5D4-A225-445B-91EB-73CFB300BDCF}" destId="{E4DDFBF1-FA85-4AED-BA47-D9986A410E2A}" srcOrd="5" destOrd="0" presId="urn:microsoft.com/office/officeart/2005/8/layout/hierarchy1"/>
    <dgm:cxn modelId="{24A85D19-D573-4BEF-B2A9-0A822E9CFBC1}" type="presParOf" srcId="{E4DDFBF1-FA85-4AED-BA47-D9986A410E2A}" destId="{A0700AB8-5A47-43B3-90D2-73497AD7B862}" srcOrd="0" destOrd="0" presId="urn:microsoft.com/office/officeart/2005/8/layout/hierarchy1"/>
    <dgm:cxn modelId="{B8799795-9D4C-4293-8E0A-9408A9AE0EC9}" type="presParOf" srcId="{A0700AB8-5A47-43B3-90D2-73497AD7B862}" destId="{32BC04AF-2FCC-4925-AF02-89D997AF7288}" srcOrd="0" destOrd="0" presId="urn:microsoft.com/office/officeart/2005/8/layout/hierarchy1"/>
    <dgm:cxn modelId="{EA6E6AF5-CE61-4144-8E14-38907B33BC02}" type="presParOf" srcId="{A0700AB8-5A47-43B3-90D2-73497AD7B862}" destId="{9E0C1515-48D9-4231-9E3C-A8A892629FBE}" srcOrd="1" destOrd="0" presId="urn:microsoft.com/office/officeart/2005/8/layout/hierarchy1"/>
    <dgm:cxn modelId="{2ADF633E-15B8-4496-B1C2-D9F9D983DB11}" type="presParOf" srcId="{E4DDFBF1-FA85-4AED-BA47-D9986A410E2A}" destId="{B36594C7-E01E-4561-B0F4-A4947BCF61C3}" srcOrd="1" destOrd="0" presId="urn:microsoft.com/office/officeart/2005/8/layout/hierarchy1"/>
    <dgm:cxn modelId="{FD77CC64-75E4-4A2E-AD3A-CCC2CCE089AF}" type="presParOf" srcId="{B36594C7-E01E-4561-B0F4-A4947BCF61C3}" destId="{962F03E0-3CB3-4BA5-A6DB-6E70B1990F60}" srcOrd="0" destOrd="0" presId="urn:microsoft.com/office/officeart/2005/8/layout/hierarchy1"/>
    <dgm:cxn modelId="{5AF202E5-5A05-4CB1-8EF0-D6468013130B}" type="presParOf" srcId="{B36594C7-E01E-4561-B0F4-A4947BCF61C3}" destId="{B2F5F473-6DE6-43A1-BEC7-576ED7C84EF7}" srcOrd="1" destOrd="0" presId="urn:microsoft.com/office/officeart/2005/8/layout/hierarchy1"/>
    <dgm:cxn modelId="{383D1640-A9EC-48A5-9186-9D63B451AC82}" type="presParOf" srcId="{B2F5F473-6DE6-43A1-BEC7-576ED7C84EF7}" destId="{1F528A72-5F26-4C0A-93F6-75FC1C0480BD}" srcOrd="0" destOrd="0" presId="urn:microsoft.com/office/officeart/2005/8/layout/hierarchy1"/>
    <dgm:cxn modelId="{2E70B045-906E-4184-932A-B9583B763F8C}" type="presParOf" srcId="{1F528A72-5F26-4C0A-93F6-75FC1C0480BD}" destId="{EBB2615C-440D-45A2-AD0D-1D8CFBA3B8BD}" srcOrd="0" destOrd="0" presId="urn:microsoft.com/office/officeart/2005/8/layout/hierarchy1"/>
    <dgm:cxn modelId="{B0F3FB80-E752-437E-AC60-4AFD54421EAF}" type="presParOf" srcId="{1F528A72-5F26-4C0A-93F6-75FC1C0480BD}" destId="{1D3D8EF9-CED0-4508-ADB0-E9880EDE5AD5}" srcOrd="1" destOrd="0" presId="urn:microsoft.com/office/officeart/2005/8/layout/hierarchy1"/>
    <dgm:cxn modelId="{5EC74B65-31BE-4A49-BDD4-91169C73EC63}" type="presParOf" srcId="{B2F5F473-6DE6-43A1-BEC7-576ED7C84EF7}" destId="{E530FA54-0C43-4AEB-89A3-64B2FE1A2502}" srcOrd="1" destOrd="0" presId="urn:microsoft.com/office/officeart/2005/8/layout/hierarchy1"/>
    <dgm:cxn modelId="{56BEDD38-AF59-45BB-9A3C-691B87D95D30}" type="presParOf" srcId="{0F1BA5D4-A225-445B-91EB-73CFB300BDCF}" destId="{DEE6A2B5-7BEA-42BE-B70F-F8D58CA6F6DC}" srcOrd="6" destOrd="0" presId="urn:microsoft.com/office/officeart/2005/8/layout/hierarchy1"/>
    <dgm:cxn modelId="{E785DD09-0026-41B7-BDDA-E80570CF04D2}" type="presParOf" srcId="{0F1BA5D4-A225-445B-91EB-73CFB300BDCF}" destId="{789AB196-258A-456D-A53E-A95BAD86FBD0}" srcOrd="7" destOrd="0" presId="urn:microsoft.com/office/officeart/2005/8/layout/hierarchy1"/>
    <dgm:cxn modelId="{63F87984-0D6D-48BD-AED4-AC76EE6DE1FE}" type="presParOf" srcId="{789AB196-258A-456D-A53E-A95BAD86FBD0}" destId="{3299334B-929A-4E17-8068-16067B85B167}" srcOrd="0" destOrd="0" presId="urn:microsoft.com/office/officeart/2005/8/layout/hierarchy1"/>
    <dgm:cxn modelId="{38830969-38EF-4B1E-A739-BD88A5C83C34}" type="presParOf" srcId="{3299334B-929A-4E17-8068-16067B85B167}" destId="{DC945947-EE0D-49B3-B8EE-B60BAD52350C}" srcOrd="0" destOrd="0" presId="urn:microsoft.com/office/officeart/2005/8/layout/hierarchy1"/>
    <dgm:cxn modelId="{4D84AB72-B21E-4C32-8C24-F9D7CBF10A3D}" type="presParOf" srcId="{3299334B-929A-4E17-8068-16067B85B167}" destId="{9BCC1566-B2F1-411D-84D4-50DBCA6B69C8}" srcOrd="1" destOrd="0" presId="urn:microsoft.com/office/officeart/2005/8/layout/hierarchy1"/>
    <dgm:cxn modelId="{76EED623-31D5-4AE3-B9CA-48A3503F1E36}" type="presParOf" srcId="{789AB196-258A-456D-A53E-A95BAD86FBD0}" destId="{79821DEF-2FC9-4579-BFCF-C3F1C5D7CEA1}" srcOrd="1" destOrd="0" presId="urn:microsoft.com/office/officeart/2005/8/layout/hierarchy1"/>
    <dgm:cxn modelId="{7B85D903-B66C-4E82-9525-A6D8953E5CEC}" type="presParOf" srcId="{79821DEF-2FC9-4579-BFCF-C3F1C5D7CEA1}" destId="{C47D3B9F-652F-4570-9222-873373CE5156}" srcOrd="0" destOrd="0" presId="urn:microsoft.com/office/officeart/2005/8/layout/hierarchy1"/>
    <dgm:cxn modelId="{6F39A503-C40E-4146-8FA0-D9BDD6673808}" type="presParOf" srcId="{79821DEF-2FC9-4579-BFCF-C3F1C5D7CEA1}" destId="{B1A0A53A-2775-4C64-BF90-BC9D1DA4EEDF}" srcOrd="1" destOrd="0" presId="urn:microsoft.com/office/officeart/2005/8/layout/hierarchy1"/>
    <dgm:cxn modelId="{9C4CF13A-4D08-4400-B6A8-507DE903D11A}" type="presParOf" srcId="{B1A0A53A-2775-4C64-BF90-BC9D1DA4EEDF}" destId="{4C84C11E-E2B8-429F-8721-556CC4587B67}" srcOrd="0" destOrd="0" presId="urn:microsoft.com/office/officeart/2005/8/layout/hierarchy1"/>
    <dgm:cxn modelId="{721467DB-7250-4E4E-915E-0FAD1C5C94BD}" type="presParOf" srcId="{4C84C11E-E2B8-429F-8721-556CC4587B67}" destId="{F7ED13E0-7DC4-46C3-86F1-47DF4C6A5969}" srcOrd="0" destOrd="0" presId="urn:microsoft.com/office/officeart/2005/8/layout/hierarchy1"/>
    <dgm:cxn modelId="{1BC751D6-E527-4C65-B79B-F3129D6AA8ED}" type="presParOf" srcId="{4C84C11E-E2B8-429F-8721-556CC4587B67}" destId="{3DE4FC13-6D68-477E-BCE0-3781B89022B3}" srcOrd="1" destOrd="0" presId="urn:microsoft.com/office/officeart/2005/8/layout/hierarchy1"/>
    <dgm:cxn modelId="{032CE8F1-0038-4B72-A7A4-38F678CAA196}" type="presParOf" srcId="{B1A0A53A-2775-4C64-BF90-BC9D1DA4EEDF}" destId="{27EDB38D-B464-4FAF-A13D-7A6FEA33BC56}" srcOrd="1" destOrd="0" presId="urn:microsoft.com/office/officeart/2005/8/layout/hierarchy1"/>
    <dgm:cxn modelId="{80CF3552-74DD-4423-83A8-9C13D562210B}" type="presParOf" srcId="{0F1BA5D4-A225-445B-91EB-73CFB300BDCF}" destId="{F93B7BFA-016F-4384-9B2D-45C16993F8E6}" srcOrd="8" destOrd="0" presId="urn:microsoft.com/office/officeart/2005/8/layout/hierarchy1"/>
    <dgm:cxn modelId="{D80D8F3B-ACA9-4FA4-B11A-F1BA9C587A5D}" type="presParOf" srcId="{0F1BA5D4-A225-445B-91EB-73CFB300BDCF}" destId="{C2ED89F5-BE64-434C-B583-4212DB32F9F3}" srcOrd="9" destOrd="0" presId="urn:microsoft.com/office/officeart/2005/8/layout/hierarchy1"/>
    <dgm:cxn modelId="{E89A4C27-CA59-4773-A401-B85BCDD88022}" type="presParOf" srcId="{C2ED89F5-BE64-434C-B583-4212DB32F9F3}" destId="{DAD996A2-5E51-4A37-982C-F1B9174905C1}" srcOrd="0" destOrd="0" presId="urn:microsoft.com/office/officeart/2005/8/layout/hierarchy1"/>
    <dgm:cxn modelId="{7DD5A493-E40D-4CB6-970A-E5A8829FA84A}" type="presParOf" srcId="{DAD996A2-5E51-4A37-982C-F1B9174905C1}" destId="{46D5FA98-F146-4893-A664-41CAD8AEA95F}" srcOrd="0" destOrd="0" presId="urn:microsoft.com/office/officeart/2005/8/layout/hierarchy1"/>
    <dgm:cxn modelId="{0881FD2D-0852-43AB-A2A3-8C3232A11381}" type="presParOf" srcId="{DAD996A2-5E51-4A37-982C-F1B9174905C1}" destId="{3D373A94-5A7A-4F8E-A1A9-E559885837B6}" srcOrd="1" destOrd="0" presId="urn:microsoft.com/office/officeart/2005/8/layout/hierarchy1"/>
    <dgm:cxn modelId="{31D0B09C-E6FE-4737-9A65-871D1AC50DF5}" type="presParOf" srcId="{C2ED89F5-BE64-434C-B583-4212DB32F9F3}" destId="{CD6161E5-A4D3-4F68-8546-3978E59E1E0B}" srcOrd="1" destOrd="0" presId="urn:microsoft.com/office/officeart/2005/8/layout/hierarchy1"/>
    <dgm:cxn modelId="{7706D96C-2CD5-466C-AD77-BEFA885A7EEF}" type="presParOf" srcId="{CD6161E5-A4D3-4F68-8546-3978E59E1E0B}" destId="{0A622ACF-EA1E-42EF-A88E-879D153A3F5E}" srcOrd="0" destOrd="0" presId="urn:microsoft.com/office/officeart/2005/8/layout/hierarchy1"/>
    <dgm:cxn modelId="{F6221605-E3CD-4F44-A949-6FB69CC0912D}" type="presParOf" srcId="{CD6161E5-A4D3-4F68-8546-3978E59E1E0B}" destId="{38996486-C17E-4829-A82B-E7F2A38B7B52}" srcOrd="1" destOrd="0" presId="urn:microsoft.com/office/officeart/2005/8/layout/hierarchy1"/>
    <dgm:cxn modelId="{4B27BB86-FB95-4B2C-A583-854CB5A7A2AC}" type="presParOf" srcId="{38996486-C17E-4829-A82B-E7F2A38B7B52}" destId="{65F8EF14-EACA-4D5E-841A-75612ED07D8F}" srcOrd="0" destOrd="0" presId="urn:microsoft.com/office/officeart/2005/8/layout/hierarchy1"/>
    <dgm:cxn modelId="{20667953-06E5-46B4-A874-C2189AD71DF5}" type="presParOf" srcId="{65F8EF14-EACA-4D5E-841A-75612ED07D8F}" destId="{67A2352D-985A-42F2-A205-AE48BDFC89AA}" srcOrd="0" destOrd="0" presId="urn:microsoft.com/office/officeart/2005/8/layout/hierarchy1"/>
    <dgm:cxn modelId="{859F37A9-6E33-41F0-945E-138A3E71092C}" type="presParOf" srcId="{65F8EF14-EACA-4D5E-841A-75612ED07D8F}" destId="{7630B649-4953-4860-A7AB-4B9F86B8F00F}" srcOrd="1" destOrd="0" presId="urn:microsoft.com/office/officeart/2005/8/layout/hierarchy1"/>
    <dgm:cxn modelId="{5B30D3C7-A589-4C6B-98BF-3C1A5ED5E9F1}" type="presParOf" srcId="{38996486-C17E-4829-A82B-E7F2A38B7B52}" destId="{AEDCA9CA-614F-4D29-9489-99DAB58CCB8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8BA50-7AB6-46CA-9E27-E33D226FA91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3EE1C520-BE96-4D9E-B1C0-4338163D93F9}">
      <dgm:prSet phldrT="[Texte]"/>
      <dgm:spPr/>
      <dgm:t>
        <a:bodyPr/>
        <a:lstStyle/>
        <a:p>
          <a:r>
            <a:rPr lang="fr-FR" b="1" dirty="0" smtClean="0">
              <a:solidFill>
                <a:srgbClr val="FFFF00"/>
              </a:solidFill>
              <a:effectLst>
                <a:outerShdw blurRad="38100" dist="38100" dir="2700000" algn="tl">
                  <a:srgbClr val="000000">
                    <a:alpha val="43137"/>
                  </a:srgbClr>
                </a:outerShdw>
              </a:effectLst>
            </a:rPr>
            <a:t>Suivi</a:t>
          </a:r>
          <a:endParaRPr lang="fr-FR" dirty="0"/>
        </a:p>
      </dgm:t>
    </dgm:pt>
    <dgm:pt modelId="{CA116370-682B-4707-9067-E91E13556E9D}" type="parTrans" cxnId="{CEEAF718-E172-4E39-9C44-A3D25C3B27DB}">
      <dgm:prSet/>
      <dgm:spPr/>
      <dgm:t>
        <a:bodyPr/>
        <a:lstStyle/>
        <a:p>
          <a:endParaRPr lang="fr-FR"/>
        </a:p>
      </dgm:t>
    </dgm:pt>
    <dgm:pt modelId="{0D2A382C-6BAD-43C7-BB77-ACD1208480D3}" type="sibTrans" cxnId="{CEEAF718-E172-4E39-9C44-A3D25C3B27DB}">
      <dgm:prSet/>
      <dgm:spPr>
        <a:solidFill>
          <a:srgbClr val="002F8E"/>
        </a:solidFill>
      </dgm:spPr>
      <dgm:t>
        <a:bodyPr/>
        <a:lstStyle/>
        <a:p>
          <a:endParaRPr lang="fr-FR"/>
        </a:p>
      </dgm:t>
    </dgm:pt>
    <dgm:pt modelId="{86BDEF0F-024D-48E1-ABB3-1ECC64FCC99F}">
      <dgm:prSet phldrT="[Texte]"/>
      <dgm:spPr/>
      <dgm:t>
        <a:bodyPr/>
        <a:lstStyle/>
        <a:p>
          <a:endParaRPr lang="fr-FR" dirty="0"/>
        </a:p>
      </dgm:t>
    </dgm:pt>
    <dgm:pt modelId="{597EE6BD-6571-4BAC-A5C4-C7A9BFB934D8}" type="parTrans" cxnId="{79151C15-FBFA-41DB-8C92-9097A8695143}">
      <dgm:prSet/>
      <dgm:spPr/>
      <dgm:t>
        <a:bodyPr/>
        <a:lstStyle/>
        <a:p>
          <a:endParaRPr lang="fr-FR"/>
        </a:p>
      </dgm:t>
    </dgm:pt>
    <dgm:pt modelId="{7C5B40D3-7A3B-4974-A9BF-268F23800A38}" type="sibTrans" cxnId="{79151C15-FBFA-41DB-8C92-9097A8695143}">
      <dgm:prSet/>
      <dgm:spPr>
        <a:solidFill>
          <a:srgbClr val="FF0000"/>
        </a:solidFill>
      </dgm:spPr>
      <dgm:t>
        <a:bodyPr/>
        <a:lstStyle/>
        <a:p>
          <a:endParaRPr lang="fr-FR"/>
        </a:p>
      </dgm:t>
    </dgm:pt>
    <dgm:pt modelId="{84F81E79-1908-4C83-9BCE-68F95279C054}">
      <dgm:prSet phldrT="[Texte]"/>
      <dgm:spPr/>
      <dgm:t>
        <a:bodyPr/>
        <a:lstStyle/>
        <a:p>
          <a:r>
            <a:rPr lang="fr-FR" b="1" u="none" dirty="0" smtClean="0">
              <a:solidFill>
                <a:srgbClr val="FFFF00"/>
              </a:solidFill>
              <a:effectLst>
                <a:outerShdw blurRad="38100" dist="38100" dir="2700000" algn="tl">
                  <a:srgbClr val="000000">
                    <a:alpha val="43137"/>
                  </a:srgbClr>
                </a:outerShdw>
              </a:effectLst>
            </a:rPr>
            <a:t>Stockage</a:t>
          </a:r>
          <a:endParaRPr lang="fr-FR" dirty="0"/>
        </a:p>
      </dgm:t>
    </dgm:pt>
    <dgm:pt modelId="{FAB91A3F-6C4F-49AB-B795-D1D48D4CFFEB}" type="sibTrans" cxnId="{0AAF584D-9231-47A1-91B8-C56FBA39DE1F}">
      <dgm:prSet/>
      <dgm:spPr>
        <a:solidFill>
          <a:srgbClr val="006600"/>
        </a:solidFill>
      </dgm:spPr>
      <dgm:t>
        <a:bodyPr/>
        <a:lstStyle/>
        <a:p>
          <a:endParaRPr lang="fr-FR"/>
        </a:p>
      </dgm:t>
    </dgm:pt>
    <dgm:pt modelId="{8F5F687C-8ED3-423B-9E38-B1F39285356B}" type="parTrans" cxnId="{0AAF584D-9231-47A1-91B8-C56FBA39DE1F}">
      <dgm:prSet/>
      <dgm:spPr/>
      <dgm:t>
        <a:bodyPr/>
        <a:lstStyle/>
        <a:p>
          <a:endParaRPr lang="fr-FR"/>
        </a:p>
      </dgm:t>
    </dgm:pt>
    <dgm:pt modelId="{4BA57FD2-4A82-451A-9583-C8B0EA3FD873}" type="pres">
      <dgm:prSet presAssocID="{4F18BA50-7AB6-46CA-9E27-E33D226FA91C}" presName="cycle" presStyleCnt="0">
        <dgm:presLayoutVars>
          <dgm:dir/>
          <dgm:resizeHandles val="exact"/>
        </dgm:presLayoutVars>
      </dgm:prSet>
      <dgm:spPr/>
      <dgm:t>
        <a:bodyPr/>
        <a:lstStyle/>
        <a:p>
          <a:endParaRPr lang="fr-FR"/>
        </a:p>
      </dgm:t>
    </dgm:pt>
    <dgm:pt modelId="{C17EC12F-D5B9-4835-9128-A8393CC77ED0}" type="pres">
      <dgm:prSet presAssocID="{3EE1C520-BE96-4D9E-B1C0-4338163D93F9}" presName="dummy" presStyleCnt="0"/>
      <dgm:spPr/>
    </dgm:pt>
    <dgm:pt modelId="{20AE3BC0-ACAD-4092-B7D5-03C624D9B715}" type="pres">
      <dgm:prSet presAssocID="{3EE1C520-BE96-4D9E-B1C0-4338163D93F9}" presName="node" presStyleLbl="revTx" presStyleIdx="0" presStyleCnt="3">
        <dgm:presLayoutVars>
          <dgm:bulletEnabled val="1"/>
        </dgm:presLayoutVars>
      </dgm:prSet>
      <dgm:spPr/>
      <dgm:t>
        <a:bodyPr/>
        <a:lstStyle/>
        <a:p>
          <a:endParaRPr lang="fr-FR"/>
        </a:p>
      </dgm:t>
    </dgm:pt>
    <dgm:pt modelId="{47F08191-E0D8-4A46-93CB-937745FBB64B}" type="pres">
      <dgm:prSet presAssocID="{0D2A382C-6BAD-43C7-BB77-ACD1208480D3}" presName="sibTrans" presStyleLbl="node1" presStyleIdx="0" presStyleCnt="3"/>
      <dgm:spPr/>
      <dgm:t>
        <a:bodyPr/>
        <a:lstStyle/>
        <a:p>
          <a:endParaRPr lang="fr-FR"/>
        </a:p>
      </dgm:t>
    </dgm:pt>
    <dgm:pt modelId="{9D3CD0F4-D0C6-4CB0-A666-219CF5795784}" type="pres">
      <dgm:prSet presAssocID="{86BDEF0F-024D-48E1-ABB3-1ECC64FCC99F}" presName="dummy" presStyleCnt="0"/>
      <dgm:spPr/>
    </dgm:pt>
    <dgm:pt modelId="{8F1A46A5-D1A9-46B2-BBF2-FA36C4D0B322}" type="pres">
      <dgm:prSet presAssocID="{86BDEF0F-024D-48E1-ABB3-1ECC64FCC99F}" presName="node" presStyleLbl="revTx" presStyleIdx="1" presStyleCnt="3">
        <dgm:presLayoutVars>
          <dgm:bulletEnabled val="1"/>
        </dgm:presLayoutVars>
      </dgm:prSet>
      <dgm:spPr/>
      <dgm:t>
        <a:bodyPr/>
        <a:lstStyle/>
        <a:p>
          <a:endParaRPr lang="fr-FR"/>
        </a:p>
      </dgm:t>
    </dgm:pt>
    <dgm:pt modelId="{2543A0B4-975A-4030-B01C-EAE834C541A8}" type="pres">
      <dgm:prSet presAssocID="{7C5B40D3-7A3B-4974-A9BF-268F23800A38}" presName="sibTrans" presStyleLbl="node1" presStyleIdx="1" presStyleCnt="3"/>
      <dgm:spPr/>
      <dgm:t>
        <a:bodyPr/>
        <a:lstStyle/>
        <a:p>
          <a:endParaRPr lang="fr-FR"/>
        </a:p>
      </dgm:t>
    </dgm:pt>
    <dgm:pt modelId="{7612FF8A-FC97-4B1C-8B5B-37DCD334B874}" type="pres">
      <dgm:prSet presAssocID="{84F81E79-1908-4C83-9BCE-68F95279C054}" presName="dummy" presStyleCnt="0"/>
      <dgm:spPr/>
    </dgm:pt>
    <dgm:pt modelId="{FBEB498B-E2F3-4773-B949-7864E6EA51CD}" type="pres">
      <dgm:prSet presAssocID="{84F81E79-1908-4C83-9BCE-68F95279C054}" presName="node" presStyleLbl="revTx" presStyleIdx="2" presStyleCnt="3">
        <dgm:presLayoutVars>
          <dgm:bulletEnabled val="1"/>
        </dgm:presLayoutVars>
      </dgm:prSet>
      <dgm:spPr/>
      <dgm:t>
        <a:bodyPr/>
        <a:lstStyle/>
        <a:p>
          <a:endParaRPr lang="fr-FR"/>
        </a:p>
      </dgm:t>
    </dgm:pt>
    <dgm:pt modelId="{487637DF-1216-4694-8716-1437924881F9}" type="pres">
      <dgm:prSet presAssocID="{FAB91A3F-6C4F-49AB-B795-D1D48D4CFFEB}" presName="sibTrans" presStyleLbl="node1" presStyleIdx="2" presStyleCnt="3"/>
      <dgm:spPr/>
      <dgm:t>
        <a:bodyPr/>
        <a:lstStyle/>
        <a:p>
          <a:endParaRPr lang="fr-FR"/>
        </a:p>
      </dgm:t>
    </dgm:pt>
  </dgm:ptLst>
  <dgm:cxnLst>
    <dgm:cxn modelId="{156BCE9A-A29C-4148-8FF2-E44BC505A702}" type="presOf" srcId="{3EE1C520-BE96-4D9E-B1C0-4338163D93F9}" destId="{20AE3BC0-ACAD-4092-B7D5-03C624D9B715}" srcOrd="0" destOrd="0" presId="urn:microsoft.com/office/officeart/2005/8/layout/cycle1"/>
    <dgm:cxn modelId="{0AAF584D-9231-47A1-91B8-C56FBA39DE1F}" srcId="{4F18BA50-7AB6-46CA-9E27-E33D226FA91C}" destId="{84F81E79-1908-4C83-9BCE-68F95279C054}" srcOrd="2" destOrd="0" parTransId="{8F5F687C-8ED3-423B-9E38-B1F39285356B}" sibTransId="{FAB91A3F-6C4F-49AB-B795-D1D48D4CFFEB}"/>
    <dgm:cxn modelId="{CC868353-CFC9-4668-BAFA-BA13CBE2CFCA}" type="presOf" srcId="{84F81E79-1908-4C83-9BCE-68F95279C054}" destId="{FBEB498B-E2F3-4773-B949-7864E6EA51CD}" srcOrd="0" destOrd="0" presId="urn:microsoft.com/office/officeart/2005/8/layout/cycle1"/>
    <dgm:cxn modelId="{779B1D69-4326-4CAA-88CA-E165C2D9717F}" type="presOf" srcId="{FAB91A3F-6C4F-49AB-B795-D1D48D4CFFEB}" destId="{487637DF-1216-4694-8716-1437924881F9}" srcOrd="0" destOrd="0" presId="urn:microsoft.com/office/officeart/2005/8/layout/cycle1"/>
    <dgm:cxn modelId="{C04A4BA0-ABFF-4638-AC7A-356741F7BF98}" type="presOf" srcId="{4F18BA50-7AB6-46CA-9E27-E33D226FA91C}" destId="{4BA57FD2-4A82-451A-9583-C8B0EA3FD873}" srcOrd="0" destOrd="0" presId="urn:microsoft.com/office/officeart/2005/8/layout/cycle1"/>
    <dgm:cxn modelId="{CEEAF718-E172-4E39-9C44-A3D25C3B27DB}" srcId="{4F18BA50-7AB6-46CA-9E27-E33D226FA91C}" destId="{3EE1C520-BE96-4D9E-B1C0-4338163D93F9}" srcOrd="0" destOrd="0" parTransId="{CA116370-682B-4707-9067-E91E13556E9D}" sibTransId="{0D2A382C-6BAD-43C7-BB77-ACD1208480D3}"/>
    <dgm:cxn modelId="{914741FF-EA16-4082-A4EF-DC349F2D173F}" type="presOf" srcId="{0D2A382C-6BAD-43C7-BB77-ACD1208480D3}" destId="{47F08191-E0D8-4A46-93CB-937745FBB64B}" srcOrd="0" destOrd="0" presId="urn:microsoft.com/office/officeart/2005/8/layout/cycle1"/>
    <dgm:cxn modelId="{79151C15-FBFA-41DB-8C92-9097A8695143}" srcId="{4F18BA50-7AB6-46CA-9E27-E33D226FA91C}" destId="{86BDEF0F-024D-48E1-ABB3-1ECC64FCC99F}" srcOrd="1" destOrd="0" parTransId="{597EE6BD-6571-4BAC-A5C4-C7A9BFB934D8}" sibTransId="{7C5B40D3-7A3B-4974-A9BF-268F23800A38}"/>
    <dgm:cxn modelId="{8FDBD2C8-2FBA-4BC6-8AB6-193A15C2A19D}" type="presOf" srcId="{86BDEF0F-024D-48E1-ABB3-1ECC64FCC99F}" destId="{8F1A46A5-D1A9-46B2-BBF2-FA36C4D0B322}" srcOrd="0" destOrd="0" presId="urn:microsoft.com/office/officeart/2005/8/layout/cycle1"/>
    <dgm:cxn modelId="{10871385-3DC0-49E4-922C-3E50C7D24337}" type="presOf" srcId="{7C5B40D3-7A3B-4974-A9BF-268F23800A38}" destId="{2543A0B4-975A-4030-B01C-EAE834C541A8}" srcOrd="0" destOrd="0" presId="urn:microsoft.com/office/officeart/2005/8/layout/cycle1"/>
    <dgm:cxn modelId="{C68A73FB-696E-46F1-9AE4-935F79827C05}" type="presParOf" srcId="{4BA57FD2-4A82-451A-9583-C8B0EA3FD873}" destId="{C17EC12F-D5B9-4835-9128-A8393CC77ED0}" srcOrd="0" destOrd="0" presId="urn:microsoft.com/office/officeart/2005/8/layout/cycle1"/>
    <dgm:cxn modelId="{20A7B99D-7F35-4795-B408-0FF21868572E}" type="presParOf" srcId="{4BA57FD2-4A82-451A-9583-C8B0EA3FD873}" destId="{20AE3BC0-ACAD-4092-B7D5-03C624D9B715}" srcOrd="1" destOrd="0" presId="urn:microsoft.com/office/officeart/2005/8/layout/cycle1"/>
    <dgm:cxn modelId="{9EBD223C-D85A-445F-9DF3-BA310A0DE14A}" type="presParOf" srcId="{4BA57FD2-4A82-451A-9583-C8B0EA3FD873}" destId="{47F08191-E0D8-4A46-93CB-937745FBB64B}" srcOrd="2" destOrd="0" presId="urn:microsoft.com/office/officeart/2005/8/layout/cycle1"/>
    <dgm:cxn modelId="{99893B5E-6DAE-4607-9A3E-88AF6A3E5F67}" type="presParOf" srcId="{4BA57FD2-4A82-451A-9583-C8B0EA3FD873}" destId="{9D3CD0F4-D0C6-4CB0-A666-219CF5795784}" srcOrd="3" destOrd="0" presId="urn:microsoft.com/office/officeart/2005/8/layout/cycle1"/>
    <dgm:cxn modelId="{28597CD9-4CA7-42BC-ACDE-9F16342A4082}" type="presParOf" srcId="{4BA57FD2-4A82-451A-9583-C8B0EA3FD873}" destId="{8F1A46A5-D1A9-46B2-BBF2-FA36C4D0B322}" srcOrd="4" destOrd="0" presId="urn:microsoft.com/office/officeart/2005/8/layout/cycle1"/>
    <dgm:cxn modelId="{6B015864-9BA8-4E91-AFC9-7BF0B8DF1C28}" type="presParOf" srcId="{4BA57FD2-4A82-451A-9583-C8B0EA3FD873}" destId="{2543A0B4-975A-4030-B01C-EAE834C541A8}" srcOrd="5" destOrd="0" presId="urn:microsoft.com/office/officeart/2005/8/layout/cycle1"/>
    <dgm:cxn modelId="{CC880EB5-F5B6-4CDD-838A-0BF268D8F022}" type="presParOf" srcId="{4BA57FD2-4A82-451A-9583-C8B0EA3FD873}" destId="{7612FF8A-FC97-4B1C-8B5B-37DCD334B874}" srcOrd="6" destOrd="0" presId="urn:microsoft.com/office/officeart/2005/8/layout/cycle1"/>
    <dgm:cxn modelId="{9E7BD95C-8653-4121-877F-20DC58DCF8FD}" type="presParOf" srcId="{4BA57FD2-4A82-451A-9583-C8B0EA3FD873}" destId="{FBEB498B-E2F3-4773-B949-7864E6EA51CD}" srcOrd="7" destOrd="0" presId="urn:microsoft.com/office/officeart/2005/8/layout/cycle1"/>
    <dgm:cxn modelId="{D370B151-6CD8-44E9-BEE7-83A394B334DB}" type="presParOf" srcId="{4BA57FD2-4A82-451A-9583-C8B0EA3FD873}" destId="{487637DF-1216-4694-8716-1437924881F9}" srcOrd="8" destOrd="0" presId="urn:microsoft.com/office/officeart/2005/8/layout/cycle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B47D3A-26D6-4A6E-8CD0-04F6A20DE55F}" type="doc">
      <dgm:prSet loTypeId="urn:microsoft.com/office/officeart/2005/8/layout/arrow4" loCatId="process" qsTypeId="urn:microsoft.com/office/officeart/2005/8/quickstyle/simple1" qsCatId="simple" csTypeId="urn:microsoft.com/office/officeart/2005/8/colors/accent5_5" csCatId="accent5" phldr="1"/>
      <dgm:spPr/>
      <dgm:t>
        <a:bodyPr/>
        <a:lstStyle/>
        <a:p>
          <a:endParaRPr lang="fr-FR"/>
        </a:p>
      </dgm:t>
    </dgm:pt>
    <dgm:pt modelId="{E5731268-5B20-4F57-BD99-69B7C56710BD}">
      <dgm:prSet phldrT="[Texte]" custT="1"/>
      <dgm:spPr/>
      <dgm:t>
        <a:bodyPr/>
        <a:lstStyle/>
        <a:p>
          <a:pPr algn="ctr"/>
          <a:r>
            <a:rPr lang="fr-FR" sz="1200" b="1" dirty="0" smtClean="0">
              <a:latin typeface="Times New Roman" panose="02020603050405020304" pitchFamily="18" charset="0"/>
              <a:cs typeface="Times New Roman" panose="02020603050405020304" pitchFamily="18" charset="0"/>
            </a:rPr>
            <a:t>Déconstruction </a:t>
          </a:r>
          <a:r>
            <a:rPr lang="fr-FR" sz="1200" b="1" dirty="0">
              <a:latin typeface="Times New Roman" panose="02020603050405020304" pitchFamily="18" charset="0"/>
              <a:cs typeface="Times New Roman" panose="02020603050405020304" pitchFamily="18" charset="0"/>
            </a:rPr>
            <a:t>des stéréotypes  de genre et  promotion </a:t>
          </a:r>
          <a:r>
            <a:rPr lang="fr-FR" sz="1200" b="1" dirty="0" smtClean="0">
              <a:latin typeface="Times New Roman" panose="02020603050405020304" pitchFamily="18" charset="0"/>
              <a:cs typeface="Times New Roman" panose="02020603050405020304" pitchFamily="18" charset="0"/>
            </a:rPr>
            <a:t>de l'égalité H/F et de la diversité</a:t>
          </a:r>
          <a:endParaRPr lang="fr-FR" sz="1200" b="1" dirty="0">
            <a:latin typeface="Times New Roman" panose="02020603050405020304" pitchFamily="18" charset="0"/>
            <a:cs typeface="Times New Roman" panose="02020603050405020304" pitchFamily="18" charset="0"/>
          </a:endParaRPr>
        </a:p>
      </dgm:t>
    </dgm:pt>
    <dgm:pt modelId="{0D51EB4E-2FEB-4FA6-81F1-C6044B02B6E0}" type="parTrans" cxnId="{44F22A37-984D-4142-868C-0398639543D4}">
      <dgm:prSet/>
      <dgm:spPr/>
      <dgm:t>
        <a:bodyPr/>
        <a:lstStyle/>
        <a:p>
          <a:endParaRPr lang="fr-FR"/>
        </a:p>
      </dgm:t>
    </dgm:pt>
    <dgm:pt modelId="{1ACD1506-AB3C-4A97-B454-B886376F6236}" type="sibTrans" cxnId="{44F22A37-984D-4142-868C-0398639543D4}">
      <dgm:prSet/>
      <dgm:spPr/>
      <dgm:t>
        <a:bodyPr/>
        <a:lstStyle/>
        <a:p>
          <a:endParaRPr lang="fr-FR"/>
        </a:p>
      </dgm:t>
    </dgm:pt>
    <dgm:pt modelId="{28EF5FDC-7F56-4399-AE66-8D9E31ECFD82}">
      <dgm:prSet phldrT="[Texte]" custT="1"/>
      <dgm:spPr/>
      <dgm:t>
        <a:bodyPr/>
        <a:lstStyle/>
        <a:p>
          <a:pPr algn="ctr"/>
          <a:r>
            <a:rPr lang="fr-FR" sz="1000" b="1" dirty="0" smtClean="0">
              <a:latin typeface="Times New Roman" panose="02020603050405020304" pitchFamily="18" charset="0"/>
              <a:cs typeface="Times New Roman" panose="02020603050405020304" pitchFamily="18" charset="0"/>
            </a:rPr>
            <a:t>Renforcement des stéréotypes : </a:t>
          </a:r>
          <a:r>
            <a:rPr lang="fr-FR" sz="1000" b="1" dirty="0">
              <a:latin typeface="Times New Roman" panose="02020603050405020304" pitchFamily="18" charset="0"/>
              <a:cs typeface="Times New Roman" panose="02020603050405020304" pitchFamily="18" charset="0"/>
            </a:rPr>
            <a:t>reproduction des discriminations fondées sur le genre et des inégalités hommes-femmes </a:t>
          </a:r>
        </a:p>
      </dgm:t>
    </dgm:pt>
    <dgm:pt modelId="{9D002ED4-C780-4DBB-80FE-8D75431CA0EC}" type="parTrans" cxnId="{F84BBAB2-B7C1-4CE7-A8DC-B15542AB8C2D}">
      <dgm:prSet/>
      <dgm:spPr/>
      <dgm:t>
        <a:bodyPr/>
        <a:lstStyle/>
        <a:p>
          <a:endParaRPr lang="fr-FR"/>
        </a:p>
      </dgm:t>
    </dgm:pt>
    <dgm:pt modelId="{2B32A8D9-49F1-4B69-A253-B54C9B7F4529}" type="sibTrans" cxnId="{F84BBAB2-B7C1-4CE7-A8DC-B15542AB8C2D}">
      <dgm:prSet/>
      <dgm:spPr/>
      <dgm:t>
        <a:bodyPr/>
        <a:lstStyle/>
        <a:p>
          <a:endParaRPr lang="fr-FR"/>
        </a:p>
      </dgm:t>
    </dgm:pt>
    <dgm:pt modelId="{9B1670AC-EA28-4F61-8C1F-31B9D4B61DC2}" type="pres">
      <dgm:prSet presAssocID="{08B47D3A-26D6-4A6E-8CD0-04F6A20DE55F}" presName="compositeShape" presStyleCnt="0">
        <dgm:presLayoutVars>
          <dgm:chMax val="2"/>
          <dgm:dir/>
          <dgm:resizeHandles val="exact"/>
        </dgm:presLayoutVars>
      </dgm:prSet>
      <dgm:spPr/>
      <dgm:t>
        <a:bodyPr/>
        <a:lstStyle/>
        <a:p>
          <a:endParaRPr lang="fr-FR"/>
        </a:p>
      </dgm:t>
    </dgm:pt>
    <dgm:pt modelId="{046CA25C-DF50-4EE7-87F4-BD22B0ED39F9}" type="pres">
      <dgm:prSet presAssocID="{E5731268-5B20-4F57-BD99-69B7C56710BD}" presName="upArrow" presStyleLbl="node1" presStyleIdx="0" presStyleCnt="2" custScaleX="151247" custScaleY="132689" custLinFactNeighborX="24702" custLinFactNeighborY="10810"/>
      <dgm:spPr>
        <a:solidFill>
          <a:schemeClr val="tx2">
            <a:lumMod val="60000"/>
            <a:lumOff val="40000"/>
            <a:alpha val="90000"/>
          </a:schemeClr>
        </a:solidFill>
        <a:ln>
          <a:solidFill>
            <a:schemeClr val="accent5"/>
          </a:solidFill>
        </a:ln>
      </dgm:spPr>
      <dgm:t>
        <a:bodyPr/>
        <a:lstStyle/>
        <a:p>
          <a:endParaRPr lang="fr-FR"/>
        </a:p>
      </dgm:t>
    </dgm:pt>
    <dgm:pt modelId="{D5975630-86C5-4929-9BAA-5468DAB2CB9C}" type="pres">
      <dgm:prSet presAssocID="{E5731268-5B20-4F57-BD99-69B7C56710BD}" presName="upArrowText" presStyleLbl="revTx" presStyleIdx="0" presStyleCnt="2" custScaleX="52859" custScaleY="66434" custLinFactNeighborX="-65703" custLinFactNeighborY="-13772">
        <dgm:presLayoutVars>
          <dgm:chMax val="0"/>
          <dgm:bulletEnabled val="1"/>
        </dgm:presLayoutVars>
      </dgm:prSet>
      <dgm:spPr/>
      <dgm:t>
        <a:bodyPr/>
        <a:lstStyle/>
        <a:p>
          <a:endParaRPr lang="fr-FR"/>
        </a:p>
      </dgm:t>
    </dgm:pt>
    <dgm:pt modelId="{E5B33A8F-6AC5-46CF-A453-8A5A2F36E05B}" type="pres">
      <dgm:prSet presAssocID="{28EF5FDC-7F56-4399-AE66-8D9E31ECFD82}" presName="downArrow" presStyleLbl="node1" presStyleIdx="1" presStyleCnt="2" custScaleX="148364" custScaleY="93679" custLinFactNeighborX="-5634" custLinFactNeighborY="17568"/>
      <dgm:spPr>
        <a:solidFill>
          <a:schemeClr val="accent1">
            <a:lumMod val="20000"/>
            <a:lumOff val="80000"/>
            <a:alpha val="50000"/>
          </a:schemeClr>
        </a:solidFill>
        <a:ln>
          <a:solidFill>
            <a:schemeClr val="accent1">
              <a:lumMod val="20000"/>
              <a:lumOff val="80000"/>
            </a:schemeClr>
          </a:solidFill>
        </a:ln>
      </dgm:spPr>
      <dgm:t>
        <a:bodyPr/>
        <a:lstStyle/>
        <a:p>
          <a:endParaRPr lang="fr-FR"/>
        </a:p>
      </dgm:t>
    </dgm:pt>
    <dgm:pt modelId="{C6C42F2A-826D-4A56-94A9-6B03E3680B1F}" type="pres">
      <dgm:prSet presAssocID="{28EF5FDC-7F56-4399-AE66-8D9E31ECFD82}" presName="downArrowText" presStyleLbl="revTx" presStyleIdx="1" presStyleCnt="2" custScaleX="47641" custScaleY="65988" custLinFactNeighborX="-83320" custLinFactNeighborY="2232">
        <dgm:presLayoutVars>
          <dgm:chMax val="0"/>
          <dgm:bulletEnabled val="1"/>
        </dgm:presLayoutVars>
      </dgm:prSet>
      <dgm:spPr/>
      <dgm:t>
        <a:bodyPr/>
        <a:lstStyle/>
        <a:p>
          <a:endParaRPr lang="fr-FR"/>
        </a:p>
      </dgm:t>
    </dgm:pt>
  </dgm:ptLst>
  <dgm:cxnLst>
    <dgm:cxn modelId="{188BE60A-2900-44F3-A2B6-096DE823A2B4}" type="presOf" srcId="{28EF5FDC-7F56-4399-AE66-8D9E31ECFD82}" destId="{C6C42F2A-826D-4A56-94A9-6B03E3680B1F}" srcOrd="0" destOrd="0" presId="urn:microsoft.com/office/officeart/2005/8/layout/arrow4"/>
    <dgm:cxn modelId="{3EF0F2B9-228F-40F6-A2AA-51F2BB16B592}" type="presOf" srcId="{E5731268-5B20-4F57-BD99-69B7C56710BD}" destId="{D5975630-86C5-4929-9BAA-5468DAB2CB9C}" srcOrd="0" destOrd="0" presId="urn:microsoft.com/office/officeart/2005/8/layout/arrow4"/>
    <dgm:cxn modelId="{36698312-FC66-43DC-832D-0F5BCD273897}" type="presOf" srcId="{08B47D3A-26D6-4A6E-8CD0-04F6A20DE55F}" destId="{9B1670AC-EA28-4F61-8C1F-31B9D4B61DC2}" srcOrd="0" destOrd="0" presId="urn:microsoft.com/office/officeart/2005/8/layout/arrow4"/>
    <dgm:cxn modelId="{F84BBAB2-B7C1-4CE7-A8DC-B15542AB8C2D}" srcId="{08B47D3A-26D6-4A6E-8CD0-04F6A20DE55F}" destId="{28EF5FDC-7F56-4399-AE66-8D9E31ECFD82}" srcOrd="1" destOrd="0" parTransId="{9D002ED4-C780-4DBB-80FE-8D75431CA0EC}" sibTransId="{2B32A8D9-49F1-4B69-A253-B54C9B7F4529}"/>
    <dgm:cxn modelId="{44F22A37-984D-4142-868C-0398639543D4}" srcId="{08B47D3A-26D6-4A6E-8CD0-04F6A20DE55F}" destId="{E5731268-5B20-4F57-BD99-69B7C56710BD}" srcOrd="0" destOrd="0" parTransId="{0D51EB4E-2FEB-4FA6-81F1-C6044B02B6E0}" sibTransId="{1ACD1506-AB3C-4A97-B454-B886376F6236}"/>
    <dgm:cxn modelId="{8059DBB6-D4E4-43EA-9DA6-0B58A64AF2DB}" type="presParOf" srcId="{9B1670AC-EA28-4F61-8C1F-31B9D4B61DC2}" destId="{046CA25C-DF50-4EE7-87F4-BD22B0ED39F9}" srcOrd="0" destOrd="0" presId="urn:microsoft.com/office/officeart/2005/8/layout/arrow4"/>
    <dgm:cxn modelId="{29A395E5-7CC2-414F-B052-18547E2F6072}" type="presParOf" srcId="{9B1670AC-EA28-4F61-8C1F-31B9D4B61DC2}" destId="{D5975630-86C5-4929-9BAA-5468DAB2CB9C}" srcOrd="1" destOrd="0" presId="urn:microsoft.com/office/officeart/2005/8/layout/arrow4"/>
    <dgm:cxn modelId="{7FBE5D1B-5FF5-4BE3-9A82-D93C64609129}" type="presParOf" srcId="{9B1670AC-EA28-4F61-8C1F-31B9D4B61DC2}" destId="{E5B33A8F-6AC5-46CF-A453-8A5A2F36E05B}" srcOrd="2" destOrd="0" presId="urn:microsoft.com/office/officeart/2005/8/layout/arrow4"/>
    <dgm:cxn modelId="{D863C93F-F2E2-4E7D-8065-166ED2209E4B}" type="presParOf" srcId="{9B1670AC-EA28-4F61-8C1F-31B9D4B61DC2}" destId="{C6C42F2A-826D-4A56-94A9-6B03E3680B1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95A1-1E74-4DC7-BCBD-821BBF7EA291}">
      <dsp:nvSpPr>
        <dsp:cNvPr id="0" name=""/>
        <dsp:cNvSpPr/>
      </dsp:nvSpPr>
      <dsp:spPr>
        <a:xfrm>
          <a:off x="1446" y="1701448"/>
          <a:ext cx="2624553" cy="174084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Adoption d’indicateurs et d’outils d'évaluation permettant d'identifier le sexisme et les stéréotypes discriminatoires dans les programmes  AV</a:t>
          </a:r>
          <a:endParaRPr lang="en-US" sz="1400" kern="1200" dirty="0"/>
        </a:p>
      </dsp:txBody>
      <dsp:txXfrm>
        <a:off x="41508" y="1741510"/>
        <a:ext cx="2544429" cy="1287684"/>
      </dsp:txXfrm>
    </dsp:sp>
    <dsp:sp modelId="{0652518C-E781-4B99-BAE4-ACD62F3656CC}">
      <dsp:nvSpPr>
        <dsp:cNvPr id="0" name=""/>
        <dsp:cNvSpPr/>
      </dsp:nvSpPr>
      <dsp:spPr>
        <a:xfrm>
          <a:off x="1017455" y="1455064"/>
          <a:ext cx="2947366" cy="2947366"/>
        </a:xfrm>
        <a:prstGeom prst="leftCircularArrow">
          <a:avLst>
            <a:gd name="adj1" fmla="val 1448"/>
            <a:gd name="adj2" fmla="val 171266"/>
            <a:gd name="adj3" fmla="val 1438876"/>
            <a:gd name="adj4" fmla="val 8516589"/>
            <a:gd name="adj5" fmla="val 168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DAFF13C-5E73-4FA2-91A7-239D239A5B4F}">
      <dsp:nvSpPr>
        <dsp:cNvPr id="0" name=""/>
        <dsp:cNvSpPr/>
      </dsp:nvSpPr>
      <dsp:spPr>
        <a:xfrm>
          <a:off x="709775" y="3285861"/>
          <a:ext cx="1314760" cy="52283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objectif</a:t>
          </a:r>
          <a:endParaRPr lang="en-US" sz="1800" kern="1200" dirty="0"/>
        </a:p>
      </dsp:txBody>
      <dsp:txXfrm>
        <a:off x="725088" y="3301174"/>
        <a:ext cx="1284134" cy="492210"/>
      </dsp:txXfrm>
    </dsp:sp>
    <dsp:sp modelId="{82B20A30-6C58-45C6-BE0D-05345EF91CAD}">
      <dsp:nvSpPr>
        <dsp:cNvPr id="0" name=""/>
        <dsp:cNvSpPr/>
      </dsp:nvSpPr>
      <dsp:spPr>
        <a:xfrm>
          <a:off x="2829165" y="1699508"/>
          <a:ext cx="2627925" cy="17373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 Réalisation d'études et de recherches permettant d'évaluer de façon homogène la discrimination de genre dans les contenus AV</a:t>
          </a:r>
          <a:endParaRPr lang="en-US" sz="1400" kern="1200" dirty="0"/>
        </a:p>
      </dsp:txBody>
      <dsp:txXfrm>
        <a:off x="2869145" y="2111769"/>
        <a:ext cx="2547965" cy="1285069"/>
      </dsp:txXfrm>
    </dsp:sp>
    <dsp:sp modelId="{21EA77F5-594F-41E7-9683-F0893CEB0D68}">
      <dsp:nvSpPr>
        <dsp:cNvPr id="0" name=""/>
        <dsp:cNvSpPr/>
      </dsp:nvSpPr>
      <dsp:spPr>
        <a:xfrm>
          <a:off x="3850065" y="701863"/>
          <a:ext cx="3199600" cy="3199600"/>
        </a:xfrm>
        <a:prstGeom prst="circularArrow">
          <a:avLst>
            <a:gd name="adj1" fmla="val 1333"/>
            <a:gd name="adj2" fmla="val 157360"/>
            <a:gd name="adj3" fmla="val 20002445"/>
            <a:gd name="adj4" fmla="val 12910827"/>
            <a:gd name="adj5" fmla="val 1556"/>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D7BC4F9-6C50-4B49-AE00-1790FED2D8D3}">
      <dsp:nvSpPr>
        <dsp:cNvPr id="0" name=""/>
        <dsp:cNvSpPr/>
      </dsp:nvSpPr>
      <dsp:spPr>
        <a:xfrm>
          <a:off x="3522679" y="1406563"/>
          <a:ext cx="1314760" cy="52283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objectif</a:t>
          </a:r>
          <a:endParaRPr lang="en-US" sz="1800" kern="1200" dirty="0"/>
        </a:p>
      </dsp:txBody>
      <dsp:txXfrm>
        <a:off x="3537992" y="1421876"/>
        <a:ext cx="1284134" cy="492210"/>
      </dsp:txXfrm>
    </dsp:sp>
    <dsp:sp modelId="{3C910F04-CA29-4CA5-BC60-6B598CB49741}">
      <dsp:nvSpPr>
        <dsp:cNvPr id="0" name=""/>
        <dsp:cNvSpPr/>
      </dsp:nvSpPr>
      <dsp:spPr>
        <a:xfrm>
          <a:off x="5661703" y="1692859"/>
          <a:ext cx="2727040" cy="1703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t> Collaboration active et avec les MAV par voie de </a:t>
          </a:r>
          <a:r>
            <a:rPr lang="fr-FR" sz="1400" kern="1200" dirty="0" err="1" smtClean="0"/>
            <a:t>co</a:t>
          </a:r>
          <a:r>
            <a:rPr lang="fr-FR" sz="1400" kern="1200" dirty="0" smtClean="0"/>
            <a:t>-régulation pour lutter efficacement contre la diffusion de stéréotypes sexistes dans les programmes AV et interaction avec d’autres parties prenantes</a:t>
          </a:r>
          <a:endParaRPr lang="en-US" sz="1400" kern="1200" dirty="0"/>
        </a:p>
      </dsp:txBody>
      <dsp:txXfrm>
        <a:off x="5700902" y="1732058"/>
        <a:ext cx="2648642" cy="1259945"/>
      </dsp:txXfrm>
    </dsp:sp>
    <dsp:sp modelId="{372F902B-F892-4C49-80A5-17B2CA634360}">
      <dsp:nvSpPr>
        <dsp:cNvPr id="0" name=""/>
        <dsp:cNvSpPr/>
      </dsp:nvSpPr>
      <dsp:spPr>
        <a:xfrm>
          <a:off x="6459323" y="3250697"/>
          <a:ext cx="1314760" cy="52283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800" kern="1200" dirty="0" smtClean="0"/>
            <a:t>objectif</a:t>
          </a:r>
          <a:endParaRPr lang="en-US" sz="1800" kern="1200" dirty="0"/>
        </a:p>
      </dsp:txBody>
      <dsp:txXfrm>
        <a:off x="6474636" y="3266010"/>
        <a:ext cx="1284134" cy="492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F2921-8442-4FD9-8541-7924AD4FC0A1}">
      <dsp:nvSpPr>
        <dsp:cNvPr id="0" name=""/>
        <dsp:cNvSpPr/>
      </dsp:nvSpPr>
      <dsp:spPr>
        <a:xfrm>
          <a:off x="1980" y="192872"/>
          <a:ext cx="2460776" cy="114235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t>Mise en contexte </a:t>
          </a:r>
        </a:p>
        <a:p>
          <a:pPr lvl="0" algn="ctr" defTabSz="711200">
            <a:lnSpc>
              <a:spcPct val="90000"/>
            </a:lnSpc>
            <a:spcBef>
              <a:spcPct val="0"/>
            </a:spcBef>
            <a:spcAft>
              <a:spcPct val="35000"/>
            </a:spcAft>
          </a:pPr>
          <a:r>
            <a:rPr lang="fr-FR" sz="1600" b="1" kern="1200" dirty="0" smtClean="0"/>
            <a:t>et référentiel</a:t>
          </a:r>
          <a:endParaRPr lang="en-US" sz="1600" kern="1200" dirty="0"/>
        </a:p>
      </dsp:txBody>
      <dsp:txXfrm>
        <a:off x="1980" y="192872"/>
        <a:ext cx="2460776" cy="1142352"/>
      </dsp:txXfrm>
    </dsp:sp>
    <dsp:sp modelId="{B1B92F9A-6368-47CF-90FF-1806BCFCA618}">
      <dsp:nvSpPr>
        <dsp:cNvPr id="0" name=""/>
        <dsp:cNvSpPr/>
      </dsp:nvSpPr>
      <dsp:spPr>
        <a:xfrm>
          <a:off x="0" y="1277412"/>
          <a:ext cx="2460776" cy="182101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Problématique et rôle du régulateur;</a:t>
          </a:r>
          <a:endParaRPr lang="en-US" sz="1200" kern="1200" dirty="0"/>
        </a:p>
        <a:p>
          <a:pPr marL="114300" lvl="1" indent="-114300" algn="l" defTabSz="533400">
            <a:lnSpc>
              <a:spcPct val="90000"/>
            </a:lnSpc>
            <a:spcBef>
              <a:spcPct val="0"/>
            </a:spcBef>
            <a:spcAft>
              <a:spcPct val="15000"/>
            </a:spcAft>
            <a:buChar char="••"/>
          </a:pPr>
          <a:r>
            <a:rPr lang="fr-FR" sz="1200" kern="1200" dirty="0" smtClean="0"/>
            <a:t>Les atouts du RIRM;</a:t>
          </a:r>
          <a:endParaRPr lang="en-US" sz="1200" kern="1200" dirty="0"/>
        </a:p>
        <a:p>
          <a:pPr marL="114300" lvl="1" indent="-114300" algn="l" defTabSz="533400">
            <a:lnSpc>
              <a:spcPct val="90000"/>
            </a:lnSpc>
            <a:spcBef>
              <a:spcPct val="0"/>
            </a:spcBef>
            <a:spcAft>
              <a:spcPct val="15000"/>
            </a:spcAft>
            <a:buChar char="••"/>
          </a:pPr>
          <a:r>
            <a:rPr lang="fr-FR" sz="1200" kern="1200" dirty="0" smtClean="0"/>
            <a:t>Historique du processus; </a:t>
          </a:r>
          <a:endParaRPr lang="en-US" sz="1200" kern="1200" dirty="0"/>
        </a:p>
        <a:p>
          <a:pPr marL="114300" lvl="1" indent="-114300" algn="l" defTabSz="533400">
            <a:lnSpc>
              <a:spcPct val="90000"/>
            </a:lnSpc>
            <a:spcBef>
              <a:spcPct val="0"/>
            </a:spcBef>
            <a:spcAft>
              <a:spcPct val="15000"/>
            </a:spcAft>
            <a:buChar char="••"/>
          </a:pPr>
          <a:r>
            <a:rPr lang="fr-FR" sz="1200" kern="1200" dirty="0" smtClean="0"/>
            <a:t>Résumé de l’enquête sur la régulation face aux stéréotypes sexistes dans les medias AV, en Méditerranée;</a:t>
          </a:r>
          <a:endParaRPr lang="en-US" sz="1200" kern="1200" dirty="0"/>
        </a:p>
        <a:p>
          <a:pPr marL="114300" lvl="1" indent="-114300" algn="l" defTabSz="533400">
            <a:lnSpc>
              <a:spcPct val="90000"/>
            </a:lnSpc>
            <a:spcBef>
              <a:spcPct val="0"/>
            </a:spcBef>
            <a:spcAft>
              <a:spcPct val="15000"/>
            </a:spcAft>
            <a:buChar char="••"/>
          </a:pPr>
          <a:r>
            <a:rPr lang="fr-FR" sz="1200" kern="1200" dirty="0" smtClean="0"/>
            <a:t>Concepts et cadre normatif. </a:t>
          </a:r>
          <a:endParaRPr lang="en-US" sz="1200" kern="1200" dirty="0"/>
        </a:p>
      </dsp:txBody>
      <dsp:txXfrm>
        <a:off x="0" y="1277412"/>
        <a:ext cx="2460776" cy="1821017"/>
      </dsp:txXfrm>
    </dsp:sp>
    <dsp:sp modelId="{9EA85448-C970-45AD-AC9D-91238AB855B3}">
      <dsp:nvSpPr>
        <dsp:cNvPr id="0" name=""/>
        <dsp:cNvSpPr/>
      </dsp:nvSpPr>
      <dsp:spPr>
        <a:xfrm>
          <a:off x="2828539" y="223295"/>
          <a:ext cx="2847561" cy="109458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Indicateurs et procédures d'évaluation </a:t>
          </a:r>
        </a:p>
        <a:p>
          <a:pPr lvl="0" algn="ctr" defTabSz="533400">
            <a:lnSpc>
              <a:spcPct val="90000"/>
            </a:lnSpc>
            <a:spcBef>
              <a:spcPct val="0"/>
            </a:spcBef>
            <a:spcAft>
              <a:spcPct val="35000"/>
            </a:spcAft>
          </a:pPr>
          <a:r>
            <a:rPr lang="fr-FR" sz="1200" b="1" kern="1200" dirty="0" smtClean="0"/>
            <a:t>de stéréotypes genre dans les contenus diffusés SCA</a:t>
          </a:r>
          <a:endParaRPr lang="en-US" sz="1200" kern="1200" dirty="0"/>
        </a:p>
      </dsp:txBody>
      <dsp:txXfrm>
        <a:off x="2828539" y="223295"/>
        <a:ext cx="2847561" cy="1094589"/>
      </dsp:txXfrm>
    </dsp:sp>
    <dsp:sp modelId="{EE677DDC-6A4C-4F3A-A29F-BD4BD0AA5676}">
      <dsp:nvSpPr>
        <dsp:cNvPr id="0" name=""/>
        <dsp:cNvSpPr/>
      </dsp:nvSpPr>
      <dsp:spPr>
        <a:xfrm>
          <a:off x="2807265" y="1255350"/>
          <a:ext cx="2869929" cy="185183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Démarches et actions de régulation, d’autorégulation et de </a:t>
          </a:r>
          <a:r>
            <a:rPr lang="fr-FR" sz="1200" kern="1200" dirty="0" err="1" smtClean="0"/>
            <a:t>co</a:t>
          </a:r>
          <a:r>
            <a:rPr lang="fr-FR" sz="1200" kern="1200" dirty="0" smtClean="0"/>
            <a:t>-régulation;</a:t>
          </a:r>
          <a:endParaRPr lang="en-US" sz="1200" kern="1200" dirty="0"/>
        </a:p>
        <a:p>
          <a:pPr marL="114300" lvl="1" indent="-114300" algn="l" defTabSz="533400">
            <a:lnSpc>
              <a:spcPct val="90000"/>
            </a:lnSpc>
            <a:spcBef>
              <a:spcPct val="0"/>
            </a:spcBef>
            <a:spcAft>
              <a:spcPct val="15000"/>
            </a:spcAft>
            <a:buChar char="••"/>
          </a:pPr>
          <a:r>
            <a:rPr lang="fr-FR" sz="1200" kern="1200" dirty="0" smtClean="0"/>
            <a:t>Programmes d’information;</a:t>
          </a:r>
          <a:endParaRPr lang="en-US" sz="1200" kern="1200" dirty="0"/>
        </a:p>
        <a:p>
          <a:pPr marL="114300" lvl="1" indent="-114300" algn="l" defTabSz="533400">
            <a:lnSpc>
              <a:spcPct val="90000"/>
            </a:lnSpc>
            <a:spcBef>
              <a:spcPct val="0"/>
            </a:spcBef>
            <a:spcAft>
              <a:spcPct val="15000"/>
            </a:spcAft>
            <a:buChar char="••"/>
          </a:pPr>
          <a:r>
            <a:rPr lang="fr-FR" sz="1200" kern="1200" dirty="0" smtClean="0"/>
            <a:t>Prévention et élimination de la violence à l’égard des femmes;</a:t>
          </a:r>
          <a:endParaRPr lang="en-US" sz="1200" kern="1200" dirty="0"/>
        </a:p>
        <a:p>
          <a:pPr marL="114300" lvl="1" indent="-114300" algn="l" defTabSz="533400">
            <a:lnSpc>
              <a:spcPct val="90000"/>
            </a:lnSpc>
            <a:spcBef>
              <a:spcPct val="0"/>
            </a:spcBef>
            <a:spcAft>
              <a:spcPct val="15000"/>
            </a:spcAft>
            <a:buChar char="••"/>
          </a:pPr>
          <a:r>
            <a:rPr lang="fr-FR" sz="1200" kern="1200" dirty="0" smtClean="0"/>
            <a:t>Communications commerciales;</a:t>
          </a:r>
          <a:endParaRPr lang="en-US" sz="1200" kern="1200" dirty="0"/>
        </a:p>
        <a:p>
          <a:pPr marL="114300" lvl="1" indent="-114300" algn="l" defTabSz="533400">
            <a:lnSpc>
              <a:spcPct val="90000"/>
            </a:lnSpc>
            <a:spcBef>
              <a:spcPct val="0"/>
            </a:spcBef>
            <a:spcAft>
              <a:spcPct val="15000"/>
            </a:spcAft>
            <a:buChar char="••"/>
          </a:pPr>
          <a:r>
            <a:rPr lang="fr-FR" sz="1200" kern="1200" dirty="0" smtClean="0"/>
            <a:t>Programmes de divertissement.</a:t>
          </a:r>
          <a:endParaRPr lang="en-US" sz="1200" kern="1200" dirty="0"/>
        </a:p>
      </dsp:txBody>
      <dsp:txXfrm>
        <a:off x="2807265" y="1255350"/>
        <a:ext cx="2869929" cy="1851838"/>
      </dsp:txXfrm>
    </dsp:sp>
    <dsp:sp modelId="{904283FF-FB40-4748-A4E2-3CD8528F2E64}">
      <dsp:nvSpPr>
        <dsp:cNvPr id="0" name=""/>
        <dsp:cNvSpPr/>
      </dsp:nvSpPr>
      <dsp:spPr>
        <a:xfrm>
          <a:off x="6023955" y="201016"/>
          <a:ext cx="2247131" cy="106231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Recommandations</a:t>
          </a:r>
        </a:p>
        <a:p>
          <a:pPr lvl="0" algn="ctr" defTabSz="533400">
            <a:lnSpc>
              <a:spcPct val="90000"/>
            </a:lnSpc>
            <a:spcBef>
              <a:spcPct val="0"/>
            </a:spcBef>
            <a:spcAft>
              <a:spcPct val="35000"/>
            </a:spcAft>
          </a:pPr>
          <a:endParaRPr lang="en-US" sz="1200" kern="1200" dirty="0"/>
        </a:p>
      </dsp:txBody>
      <dsp:txXfrm>
        <a:off x="6023955" y="201016"/>
        <a:ext cx="2247131" cy="1062314"/>
      </dsp:txXfrm>
    </dsp:sp>
    <dsp:sp modelId="{58268C1C-8F66-42FA-A86B-907FF8BAA95B}">
      <dsp:nvSpPr>
        <dsp:cNvPr id="0" name=""/>
        <dsp:cNvSpPr/>
      </dsp:nvSpPr>
      <dsp:spPr>
        <a:xfrm>
          <a:off x="6023685" y="1254257"/>
          <a:ext cx="2251634" cy="186848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fr-FR" sz="1200" kern="1200" dirty="0" smtClean="0"/>
            <a:t>A l’attention des instances de régulation;</a:t>
          </a:r>
          <a:endParaRPr lang="en-US" sz="1200" kern="1200" dirty="0"/>
        </a:p>
        <a:p>
          <a:pPr marL="114300" lvl="1" indent="-114300" algn="l" defTabSz="533400">
            <a:lnSpc>
              <a:spcPct val="90000"/>
            </a:lnSpc>
            <a:spcBef>
              <a:spcPct val="0"/>
            </a:spcBef>
            <a:spcAft>
              <a:spcPct val="15000"/>
            </a:spcAft>
            <a:buChar char="••"/>
          </a:pPr>
          <a:r>
            <a:rPr lang="fr-FR" sz="1200" kern="1200" dirty="0" smtClean="0"/>
            <a:t>A l’attention du Réseau.</a:t>
          </a:r>
          <a:endParaRPr lang="en-US" sz="1200" kern="1200" dirty="0"/>
        </a:p>
      </dsp:txBody>
      <dsp:txXfrm>
        <a:off x="6023685" y="1254257"/>
        <a:ext cx="2251634" cy="1868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61B25-FD32-4AD1-A6FE-DF69B3A25C65}">
      <dsp:nvSpPr>
        <dsp:cNvPr id="0" name=""/>
        <dsp:cNvSpPr/>
      </dsp:nvSpPr>
      <dsp:spPr>
        <a:xfrm>
          <a:off x="0" y="235571"/>
          <a:ext cx="3130850" cy="18785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fr-FR" sz="2800" kern="1200" dirty="0" smtClean="0"/>
            <a:t>La </a:t>
          </a:r>
          <a:r>
            <a:rPr lang="fr-FR" sz="3200" kern="1200" dirty="0" smtClean="0">
              <a:solidFill>
                <a:schemeClr val="accent5">
                  <a:lumMod val="60000"/>
                  <a:lumOff val="40000"/>
                </a:schemeClr>
              </a:solidFill>
            </a:rPr>
            <a:t>liberté</a:t>
          </a:r>
        </a:p>
        <a:p>
          <a:pPr lvl="0" algn="ctr" defTabSz="1244600">
            <a:lnSpc>
              <a:spcPct val="100000"/>
            </a:lnSpc>
            <a:spcBef>
              <a:spcPct val="0"/>
            </a:spcBef>
            <a:spcAft>
              <a:spcPct val="35000"/>
            </a:spcAft>
          </a:pPr>
          <a:r>
            <a:rPr lang="fr-FR" sz="2800" kern="1200" dirty="0" smtClean="0"/>
            <a:t>Dont la liberté d’expression </a:t>
          </a:r>
        </a:p>
      </dsp:txBody>
      <dsp:txXfrm>
        <a:off x="0" y="235571"/>
        <a:ext cx="3130850" cy="1878510"/>
      </dsp:txXfrm>
    </dsp:sp>
    <dsp:sp modelId="{10E2118F-6EB3-482E-8DA5-078A9D511F21}">
      <dsp:nvSpPr>
        <dsp:cNvPr id="0" name=""/>
        <dsp:cNvSpPr/>
      </dsp:nvSpPr>
      <dsp:spPr>
        <a:xfrm>
          <a:off x="3444738" y="249622"/>
          <a:ext cx="3130850" cy="18785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fr-FR" sz="2800" kern="1200" dirty="0" smtClean="0"/>
            <a:t>l’</a:t>
          </a:r>
          <a:r>
            <a:rPr lang="fr-FR" sz="3200" kern="1200" dirty="0" smtClean="0">
              <a:solidFill>
                <a:schemeClr val="accent5">
                  <a:lumMod val="60000"/>
                  <a:lumOff val="40000"/>
                </a:schemeClr>
              </a:solidFill>
            </a:rPr>
            <a:t>égalité</a:t>
          </a:r>
          <a:r>
            <a:rPr lang="fr-FR" sz="2800" kern="1200" dirty="0" smtClean="0"/>
            <a:t> </a:t>
          </a:r>
        </a:p>
        <a:p>
          <a:pPr lvl="0" algn="ctr" defTabSz="1244600">
            <a:lnSpc>
              <a:spcPct val="100000"/>
            </a:lnSpc>
            <a:spcBef>
              <a:spcPct val="0"/>
            </a:spcBef>
            <a:spcAft>
              <a:spcPct val="35000"/>
            </a:spcAft>
          </a:pPr>
          <a:r>
            <a:rPr lang="fr-FR" sz="2800" kern="1200" dirty="0" smtClean="0"/>
            <a:t>dont l’égalité hommes-femmes</a:t>
          </a:r>
          <a:endParaRPr lang="fr-FR" sz="2800" kern="1200" dirty="0"/>
        </a:p>
      </dsp:txBody>
      <dsp:txXfrm>
        <a:off x="3444738" y="249622"/>
        <a:ext cx="3130850" cy="1878510"/>
      </dsp:txXfrm>
    </dsp:sp>
    <dsp:sp modelId="{F8252244-5280-46F8-B07B-8C310A39DDD0}">
      <dsp:nvSpPr>
        <dsp:cNvPr id="0" name=""/>
        <dsp:cNvSpPr/>
      </dsp:nvSpPr>
      <dsp:spPr>
        <a:xfrm>
          <a:off x="182298" y="2458237"/>
          <a:ext cx="6241037" cy="12175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Deux principes fondateurs des Droits de l’Homme</a:t>
          </a:r>
        </a:p>
        <a:p>
          <a:pPr lvl="0" algn="ctr" defTabSz="800100">
            <a:lnSpc>
              <a:spcPct val="90000"/>
            </a:lnSpc>
            <a:spcBef>
              <a:spcPct val="0"/>
            </a:spcBef>
            <a:spcAft>
              <a:spcPct val="35000"/>
            </a:spcAft>
          </a:pPr>
          <a:r>
            <a:rPr lang="fr-FR" sz="2800" kern="1200" dirty="0" smtClean="0">
              <a:solidFill>
                <a:schemeClr val="tx2">
                  <a:lumMod val="20000"/>
                  <a:lumOff val="80000"/>
                </a:schemeClr>
              </a:solidFill>
            </a:rPr>
            <a:t>Même valeur normative et éthique</a:t>
          </a:r>
          <a:endParaRPr lang="fr-FR" sz="2800" kern="1200" dirty="0">
            <a:solidFill>
              <a:schemeClr val="tx2">
                <a:lumMod val="20000"/>
                <a:lumOff val="80000"/>
              </a:schemeClr>
            </a:solidFill>
          </a:endParaRPr>
        </a:p>
      </dsp:txBody>
      <dsp:txXfrm>
        <a:off x="182298" y="2458237"/>
        <a:ext cx="6241037" cy="1217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DEF7-4AEC-4C82-B7A6-83746ECE0093}">
      <dsp:nvSpPr>
        <dsp:cNvPr id="0" name=""/>
        <dsp:cNvSpPr/>
      </dsp:nvSpPr>
      <dsp:spPr>
        <a:xfrm>
          <a:off x="3052188" y="12"/>
          <a:ext cx="1916364" cy="16274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t>stéréotypes</a:t>
          </a:r>
          <a:endParaRPr lang="fr-FR" sz="1800" b="1" kern="1200" dirty="0"/>
        </a:p>
      </dsp:txBody>
      <dsp:txXfrm>
        <a:off x="3332833" y="238348"/>
        <a:ext cx="1355074" cy="1150786"/>
      </dsp:txXfrm>
    </dsp:sp>
    <dsp:sp modelId="{D88CF6DD-C16A-45BB-9DE8-2A49AA252AFA}">
      <dsp:nvSpPr>
        <dsp:cNvPr id="0" name=""/>
        <dsp:cNvSpPr/>
      </dsp:nvSpPr>
      <dsp:spPr>
        <a:xfrm rot="3600000">
          <a:off x="4414934" y="1592067"/>
          <a:ext cx="406726" cy="549267"/>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4445439" y="1649085"/>
        <a:ext cx="284708" cy="329561"/>
      </dsp:txXfrm>
    </dsp:sp>
    <dsp:sp modelId="{1A7B5C19-21F6-49F4-85B3-624422EE2B4E}">
      <dsp:nvSpPr>
        <dsp:cNvPr id="0" name=""/>
        <dsp:cNvSpPr/>
      </dsp:nvSpPr>
      <dsp:spPr>
        <a:xfrm>
          <a:off x="4330556" y="2116945"/>
          <a:ext cx="1804053" cy="1627458"/>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discrimination</a:t>
          </a:r>
          <a:endParaRPr lang="fr-FR" sz="1600" b="1" kern="1200" dirty="0"/>
        </a:p>
      </dsp:txBody>
      <dsp:txXfrm>
        <a:off x="4594753" y="2355281"/>
        <a:ext cx="1275659" cy="1150786"/>
      </dsp:txXfrm>
    </dsp:sp>
    <dsp:sp modelId="{C930A70C-498D-466C-B700-502B0B76C2A8}">
      <dsp:nvSpPr>
        <dsp:cNvPr id="0" name=""/>
        <dsp:cNvSpPr/>
      </dsp:nvSpPr>
      <dsp:spPr>
        <a:xfrm rot="10800000">
          <a:off x="3871168" y="2656041"/>
          <a:ext cx="324633" cy="549267"/>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3968558" y="2765894"/>
        <a:ext cx="227243" cy="329561"/>
      </dsp:txXfrm>
    </dsp:sp>
    <dsp:sp modelId="{8B53434E-E353-4A54-A054-267A1F31BE9B}">
      <dsp:nvSpPr>
        <dsp:cNvPr id="0" name=""/>
        <dsp:cNvSpPr/>
      </dsp:nvSpPr>
      <dsp:spPr>
        <a:xfrm>
          <a:off x="1858278" y="2116945"/>
          <a:ext cx="1859761" cy="1627458"/>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violence</a:t>
          </a:r>
          <a:endParaRPr lang="fr-FR" sz="2000" b="1" kern="1200" dirty="0"/>
        </a:p>
      </dsp:txBody>
      <dsp:txXfrm>
        <a:off x="2130634" y="2355281"/>
        <a:ext cx="1315049" cy="1150786"/>
      </dsp:txXfrm>
    </dsp:sp>
    <dsp:sp modelId="{8D1E0C89-F299-4F73-A25E-36F68EDF9EE0}">
      <dsp:nvSpPr>
        <dsp:cNvPr id="0" name=""/>
        <dsp:cNvSpPr/>
      </dsp:nvSpPr>
      <dsp:spPr>
        <a:xfrm rot="18000000">
          <a:off x="3190337" y="1609642"/>
          <a:ext cx="403918" cy="549267"/>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3220631" y="1771965"/>
        <a:ext cx="282743" cy="329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E55F-FCCD-4439-A72C-54290A6EE5F1}">
      <dsp:nvSpPr>
        <dsp:cNvPr id="0" name=""/>
        <dsp:cNvSpPr/>
      </dsp:nvSpPr>
      <dsp:spPr>
        <a:xfrm>
          <a:off x="2387536" y="1848369"/>
          <a:ext cx="454829" cy="1128089"/>
        </a:xfrm>
        <a:custGeom>
          <a:avLst/>
          <a:gdLst/>
          <a:ahLst/>
          <a:cxnLst/>
          <a:rect l="0" t="0" r="0" b="0"/>
          <a:pathLst>
            <a:path>
              <a:moveTo>
                <a:pt x="0" y="0"/>
              </a:moveTo>
              <a:lnTo>
                <a:pt x="227414" y="0"/>
              </a:lnTo>
              <a:lnTo>
                <a:pt x="227414" y="1128089"/>
              </a:lnTo>
              <a:lnTo>
                <a:pt x="454829" y="11280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584542" y="2382005"/>
        <a:ext cx="60816" cy="60816"/>
      </dsp:txXfrm>
    </dsp:sp>
    <dsp:sp modelId="{4D449615-ECAB-4BC3-B955-0378930650BF}">
      <dsp:nvSpPr>
        <dsp:cNvPr id="0" name=""/>
        <dsp:cNvSpPr/>
      </dsp:nvSpPr>
      <dsp:spPr>
        <a:xfrm>
          <a:off x="2387536" y="1802649"/>
          <a:ext cx="454829" cy="91440"/>
        </a:xfrm>
        <a:custGeom>
          <a:avLst/>
          <a:gdLst/>
          <a:ahLst/>
          <a:cxnLst/>
          <a:rect l="0" t="0" r="0" b="0"/>
          <a:pathLst>
            <a:path>
              <a:moveTo>
                <a:pt x="0" y="45720"/>
              </a:moveTo>
              <a:lnTo>
                <a:pt x="227414" y="45720"/>
              </a:lnTo>
              <a:lnTo>
                <a:pt x="227414" y="68293"/>
              </a:lnTo>
              <a:lnTo>
                <a:pt x="454829" y="68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03566" y="1836984"/>
        <a:ext cx="22769" cy="22769"/>
      </dsp:txXfrm>
    </dsp:sp>
    <dsp:sp modelId="{367F956D-C448-4080-99D2-1F5B80E5C426}">
      <dsp:nvSpPr>
        <dsp:cNvPr id="0" name=""/>
        <dsp:cNvSpPr/>
      </dsp:nvSpPr>
      <dsp:spPr>
        <a:xfrm>
          <a:off x="2387536" y="689676"/>
          <a:ext cx="454829" cy="1158693"/>
        </a:xfrm>
        <a:custGeom>
          <a:avLst/>
          <a:gdLst/>
          <a:ahLst/>
          <a:cxnLst/>
          <a:rect l="0" t="0" r="0" b="0"/>
          <a:pathLst>
            <a:path>
              <a:moveTo>
                <a:pt x="0" y="1158693"/>
              </a:moveTo>
              <a:lnTo>
                <a:pt x="227414" y="1158693"/>
              </a:lnTo>
              <a:lnTo>
                <a:pt x="227414" y="0"/>
              </a:lnTo>
              <a:lnTo>
                <a:pt x="4548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583831" y="1237903"/>
        <a:ext cx="62238" cy="62238"/>
      </dsp:txXfrm>
    </dsp:sp>
    <dsp:sp modelId="{F83EC688-93EE-4A60-B053-EDBB3500450F}">
      <dsp:nvSpPr>
        <dsp:cNvPr id="0" name=""/>
        <dsp:cNvSpPr/>
      </dsp:nvSpPr>
      <dsp:spPr>
        <a:xfrm rot="16200000">
          <a:off x="56320" y="1160740"/>
          <a:ext cx="3287173" cy="13752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FR" sz="3200" b="1" kern="1200" dirty="0" smtClean="0"/>
            <a:t>Libre </a:t>
          </a:r>
          <a:r>
            <a:rPr lang="fr-FR" sz="2400" kern="1200" dirty="0" smtClean="0"/>
            <a:t>Exercice de la communication </a:t>
          </a:r>
        </a:p>
        <a:p>
          <a:pPr lvl="0" algn="ctr" defTabSz="1422400">
            <a:lnSpc>
              <a:spcPct val="90000"/>
            </a:lnSpc>
            <a:spcBef>
              <a:spcPct val="0"/>
            </a:spcBef>
            <a:spcAft>
              <a:spcPct val="35000"/>
            </a:spcAft>
          </a:pPr>
          <a:r>
            <a:rPr lang="fr-FR" sz="2400" kern="1200" dirty="0" smtClean="0"/>
            <a:t>audiovisuelle</a:t>
          </a:r>
          <a:endParaRPr lang="fr-FR" sz="2400" kern="1200" dirty="0"/>
        </a:p>
      </dsp:txBody>
      <dsp:txXfrm>
        <a:off x="56320" y="1160740"/>
        <a:ext cx="3287173" cy="1375258"/>
      </dsp:txXfrm>
    </dsp:sp>
    <dsp:sp modelId="{F5357116-03E4-4ABA-803C-E11AE672D2A0}">
      <dsp:nvSpPr>
        <dsp:cNvPr id="0" name=""/>
        <dsp:cNvSpPr/>
      </dsp:nvSpPr>
      <dsp:spPr>
        <a:xfrm>
          <a:off x="2842365" y="141169"/>
          <a:ext cx="2233159" cy="1097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Respect de la </a:t>
          </a:r>
          <a:r>
            <a:rPr lang="fr-FR" sz="2400" b="1" kern="1200" dirty="0" smtClean="0"/>
            <a:t>dignité humaine</a:t>
          </a:r>
          <a:endParaRPr lang="fr-FR" sz="2400" b="1" kern="1200" dirty="0"/>
        </a:p>
      </dsp:txBody>
      <dsp:txXfrm>
        <a:off x="2842365" y="141169"/>
        <a:ext cx="2233159" cy="1097012"/>
      </dsp:txXfrm>
    </dsp:sp>
    <dsp:sp modelId="{D0BFC97F-8EAB-4573-B813-7EDE18D1EFB3}">
      <dsp:nvSpPr>
        <dsp:cNvPr id="0" name=""/>
        <dsp:cNvSpPr/>
      </dsp:nvSpPr>
      <dsp:spPr>
        <a:xfrm>
          <a:off x="2842365" y="1408392"/>
          <a:ext cx="2233159" cy="925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Respect du pluralisme des courants de pensée et d’opinion</a:t>
          </a:r>
          <a:endParaRPr lang="fr-FR" sz="1500" kern="1200" dirty="0"/>
        </a:p>
      </dsp:txBody>
      <dsp:txXfrm>
        <a:off x="2842365" y="1408392"/>
        <a:ext cx="2233159" cy="925099"/>
      </dsp:txXfrm>
    </dsp:sp>
    <dsp:sp modelId="{D81E0803-7667-4DB0-A723-E21DE1F71D57}">
      <dsp:nvSpPr>
        <dsp:cNvPr id="0" name=""/>
        <dsp:cNvSpPr/>
      </dsp:nvSpPr>
      <dsp:spPr>
        <a:xfrm>
          <a:off x="2842365" y="2503702"/>
          <a:ext cx="2233159" cy="945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Respect de la diversité culturelle, linguistique et sociale</a:t>
          </a:r>
          <a:endParaRPr lang="fr-FR" sz="1500" kern="1200" dirty="0"/>
        </a:p>
      </dsp:txBody>
      <dsp:txXfrm>
        <a:off x="2842365" y="2503702"/>
        <a:ext cx="2233159" cy="945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08514-271A-432E-8B17-F9D1BCB39C00}">
      <dsp:nvSpPr>
        <dsp:cNvPr id="0" name=""/>
        <dsp:cNvSpPr/>
      </dsp:nvSpPr>
      <dsp:spPr>
        <a:xfrm>
          <a:off x="2303766" y="-28716"/>
          <a:ext cx="2899030" cy="11521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Composante  </a:t>
          </a:r>
          <a:r>
            <a:rPr lang="fr-FR" sz="1400" b="1" kern="1200" dirty="0" smtClean="0">
              <a:solidFill>
                <a:srgbClr val="FFFF00"/>
              </a:solidFill>
            </a:rPr>
            <a:t>partenariale</a:t>
          </a:r>
          <a:endParaRPr lang="fr-FR" sz="1400" b="1" kern="1200" dirty="0">
            <a:solidFill>
              <a:srgbClr val="FFFF00"/>
            </a:solidFill>
          </a:endParaRPr>
        </a:p>
      </dsp:txBody>
      <dsp:txXfrm>
        <a:off x="3028524" y="547348"/>
        <a:ext cx="1449515" cy="576064"/>
      </dsp:txXfrm>
    </dsp:sp>
    <dsp:sp modelId="{06EFEF9D-CBA7-4FB1-820F-A311898046F1}">
      <dsp:nvSpPr>
        <dsp:cNvPr id="0" name=""/>
        <dsp:cNvSpPr/>
      </dsp:nvSpPr>
      <dsp:spPr>
        <a:xfrm>
          <a:off x="985098" y="1094694"/>
          <a:ext cx="2841216" cy="120956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t>composante</a:t>
          </a:r>
          <a:r>
            <a:rPr lang="fr-FR" sz="1500" b="1" kern="1200" baseline="0" dirty="0" smtClean="0"/>
            <a:t> </a:t>
          </a:r>
          <a:r>
            <a:rPr lang="fr-FR" sz="1500" b="1" kern="1200" baseline="0" dirty="0" smtClean="0">
              <a:solidFill>
                <a:srgbClr val="FFFF00"/>
              </a:solidFill>
            </a:rPr>
            <a:t>juridique</a:t>
          </a:r>
          <a:endParaRPr lang="fr-FR" sz="1500" b="1" kern="1200" dirty="0">
            <a:solidFill>
              <a:srgbClr val="FFFF00"/>
            </a:solidFill>
          </a:endParaRPr>
        </a:p>
      </dsp:txBody>
      <dsp:txXfrm>
        <a:off x="1695402" y="1699475"/>
        <a:ext cx="1420608" cy="604780"/>
      </dsp:txXfrm>
    </dsp:sp>
    <dsp:sp modelId="{B70DB77B-ADC4-4CC0-9A0B-EF0A8464D614}">
      <dsp:nvSpPr>
        <dsp:cNvPr id="0" name=""/>
        <dsp:cNvSpPr/>
      </dsp:nvSpPr>
      <dsp:spPr>
        <a:xfrm rot="10800000">
          <a:off x="2378078" y="1094694"/>
          <a:ext cx="2673443" cy="120956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FR" sz="1200" b="1" kern="1200" dirty="0" smtClean="0"/>
        </a:p>
        <a:p>
          <a:pPr lvl="0" algn="ctr" defTabSz="533400">
            <a:lnSpc>
              <a:spcPct val="90000"/>
            </a:lnSpc>
            <a:spcBef>
              <a:spcPct val="0"/>
            </a:spcBef>
            <a:spcAft>
              <a:spcPct val="35000"/>
            </a:spcAft>
          </a:pPr>
          <a:r>
            <a:rPr lang="fr-FR" sz="1400" b="1" kern="1200" dirty="0" smtClean="0">
              <a:solidFill>
                <a:srgbClr val="FF0000"/>
              </a:solidFill>
            </a:rPr>
            <a:t>Combattre  les stéréotypes</a:t>
          </a:r>
        </a:p>
      </dsp:txBody>
      <dsp:txXfrm rot="10800000">
        <a:off x="3046439" y="1094694"/>
        <a:ext cx="1336721" cy="604780"/>
      </dsp:txXfrm>
    </dsp:sp>
    <dsp:sp modelId="{A3CCFE1B-6AAD-41D3-9EDE-408A907FD3E4}">
      <dsp:nvSpPr>
        <dsp:cNvPr id="0" name=""/>
        <dsp:cNvSpPr/>
      </dsp:nvSpPr>
      <dsp:spPr>
        <a:xfrm>
          <a:off x="3590048" y="1048292"/>
          <a:ext cx="3006086" cy="126699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t>Composante </a:t>
          </a:r>
          <a:r>
            <a:rPr lang="fr-FR" sz="1500" b="1" kern="1200" dirty="0" smtClean="0">
              <a:solidFill>
                <a:srgbClr val="FFFF00"/>
              </a:solidFill>
            </a:rPr>
            <a:t>méthodologique</a:t>
          </a:r>
          <a:endParaRPr lang="fr-FR" sz="1500" b="1" kern="1200" dirty="0">
            <a:solidFill>
              <a:srgbClr val="FFFF00"/>
            </a:solidFill>
          </a:endParaRPr>
        </a:p>
      </dsp:txBody>
      <dsp:txXfrm>
        <a:off x="4341570" y="1681790"/>
        <a:ext cx="1503043" cy="6334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22ACF-EA1E-42EF-A88E-879D153A3F5E}">
      <dsp:nvSpPr>
        <dsp:cNvPr id="0" name=""/>
        <dsp:cNvSpPr/>
      </dsp:nvSpPr>
      <dsp:spPr>
        <a:xfrm>
          <a:off x="6324244" y="1871381"/>
          <a:ext cx="91440" cy="277392"/>
        </a:xfrm>
        <a:custGeom>
          <a:avLst/>
          <a:gdLst/>
          <a:ahLst/>
          <a:cxnLst/>
          <a:rect l="0" t="0" r="0" b="0"/>
          <a:pathLst>
            <a:path>
              <a:moveTo>
                <a:pt x="45720" y="0"/>
              </a:moveTo>
              <a:lnTo>
                <a:pt x="45720" y="2773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93B7BFA-016F-4384-9B2D-45C16993F8E6}">
      <dsp:nvSpPr>
        <dsp:cNvPr id="0" name=""/>
        <dsp:cNvSpPr/>
      </dsp:nvSpPr>
      <dsp:spPr>
        <a:xfrm>
          <a:off x="3679475" y="859554"/>
          <a:ext cx="2690489" cy="277392"/>
        </a:xfrm>
        <a:custGeom>
          <a:avLst/>
          <a:gdLst/>
          <a:ahLst/>
          <a:cxnLst/>
          <a:rect l="0" t="0" r="0" b="0"/>
          <a:pathLst>
            <a:path>
              <a:moveTo>
                <a:pt x="0" y="0"/>
              </a:moveTo>
              <a:lnTo>
                <a:pt x="0" y="189035"/>
              </a:lnTo>
              <a:lnTo>
                <a:pt x="2690489" y="189035"/>
              </a:lnTo>
              <a:lnTo>
                <a:pt x="2690489" y="2773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47D3B9F-652F-4570-9222-873373CE5156}">
      <dsp:nvSpPr>
        <dsp:cNvPr id="0" name=""/>
        <dsp:cNvSpPr/>
      </dsp:nvSpPr>
      <dsp:spPr>
        <a:xfrm>
          <a:off x="4589829" y="1837404"/>
          <a:ext cx="91440" cy="338878"/>
        </a:xfrm>
        <a:custGeom>
          <a:avLst/>
          <a:gdLst/>
          <a:ahLst/>
          <a:cxnLst/>
          <a:rect l="0" t="0" r="0" b="0"/>
          <a:pathLst>
            <a:path>
              <a:moveTo>
                <a:pt x="45720" y="0"/>
              </a:moveTo>
              <a:lnTo>
                <a:pt x="45720" y="250521"/>
              </a:lnTo>
              <a:lnTo>
                <a:pt x="84796" y="250521"/>
              </a:lnTo>
              <a:lnTo>
                <a:pt x="84796" y="33887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EE6A2B5-7BEA-42BE-B70F-F8D58CA6F6DC}">
      <dsp:nvSpPr>
        <dsp:cNvPr id="0" name=""/>
        <dsp:cNvSpPr/>
      </dsp:nvSpPr>
      <dsp:spPr>
        <a:xfrm>
          <a:off x="3679475" y="859554"/>
          <a:ext cx="956074" cy="277392"/>
        </a:xfrm>
        <a:custGeom>
          <a:avLst/>
          <a:gdLst/>
          <a:ahLst/>
          <a:cxnLst/>
          <a:rect l="0" t="0" r="0" b="0"/>
          <a:pathLst>
            <a:path>
              <a:moveTo>
                <a:pt x="0" y="0"/>
              </a:moveTo>
              <a:lnTo>
                <a:pt x="0" y="189035"/>
              </a:lnTo>
              <a:lnTo>
                <a:pt x="956074" y="189035"/>
              </a:lnTo>
              <a:lnTo>
                <a:pt x="956074" y="2773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62F03E0-3CB3-4BA5-A6DB-6E70B1990F60}">
      <dsp:nvSpPr>
        <dsp:cNvPr id="0" name=""/>
        <dsp:cNvSpPr/>
      </dsp:nvSpPr>
      <dsp:spPr>
        <a:xfrm>
          <a:off x="3245089" y="1844829"/>
          <a:ext cx="91440" cy="312266"/>
        </a:xfrm>
        <a:custGeom>
          <a:avLst/>
          <a:gdLst/>
          <a:ahLst/>
          <a:cxnLst/>
          <a:rect l="0" t="0" r="0" b="0"/>
          <a:pathLst>
            <a:path>
              <a:moveTo>
                <a:pt x="45720" y="0"/>
              </a:moveTo>
              <a:lnTo>
                <a:pt x="45720" y="31226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BBB0300-37C7-43FA-88A0-4C2056073EDE}">
      <dsp:nvSpPr>
        <dsp:cNvPr id="0" name=""/>
        <dsp:cNvSpPr/>
      </dsp:nvSpPr>
      <dsp:spPr>
        <a:xfrm>
          <a:off x="3290809" y="859554"/>
          <a:ext cx="388665" cy="277392"/>
        </a:xfrm>
        <a:custGeom>
          <a:avLst/>
          <a:gdLst/>
          <a:ahLst/>
          <a:cxnLst/>
          <a:rect l="0" t="0" r="0" b="0"/>
          <a:pathLst>
            <a:path>
              <a:moveTo>
                <a:pt x="388665" y="0"/>
              </a:moveTo>
              <a:lnTo>
                <a:pt x="388665" y="189035"/>
              </a:lnTo>
              <a:lnTo>
                <a:pt x="0" y="189035"/>
              </a:lnTo>
              <a:lnTo>
                <a:pt x="0" y="2773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A7CE054-FBC8-451E-BEEB-310B599F3D47}">
      <dsp:nvSpPr>
        <dsp:cNvPr id="0" name=""/>
        <dsp:cNvSpPr/>
      </dsp:nvSpPr>
      <dsp:spPr>
        <a:xfrm>
          <a:off x="1995289" y="1801186"/>
          <a:ext cx="91440" cy="355909"/>
        </a:xfrm>
        <a:custGeom>
          <a:avLst/>
          <a:gdLst/>
          <a:ahLst/>
          <a:cxnLst/>
          <a:rect l="0" t="0" r="0" b="0"/>
          <a:pathLst>
            <a:path>
              <a:moveTo>
                <a:pt x="45720" y="0"/>
              </a:moveTo>
              <a:lnTo>
                <a:pt x="45720" y="35590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0F37EBE-4C43-415A-B817-9AF3B1FB960F}">
      <dsp:nvSpPr>
        <dsp:cNvPr id="0" name=""/>
        <dsp:cNvSpPr/>
      </dsp:nvSpPr>
      <dsp:spPr>
        <a:xfrm>
          <a:off x="2041009" y="859554"/>
          <a:ext cx="1638465" cy="277392"/>
        </a:xfrm>
        <a:custGeom>
          <a:avLst/>
          <a:gdLst/>
          <a:ahLst/>
          <a:cxnLst/>
          <a:rect l="0" t="0" r="0" b="0"/>
          <a:pathLst>
            <a:path>
              <a:moveTo>
                <a:pt x="1638465" y="0"/>
              </a:moveTo>
              <a:lnTo>
                <a:pt x="1638465" y="189035"/>
              </a:lnTo>
              <a:lnTo>
                <a:pt x="0" y="189035"/>
              </a:lnTo>
              <a:lnTo>
                <a:pt x="0" y="2773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D4BEC3F-0682-4CBB-B45A-92FE5AC3A311}">
      <dsp:nvSpPr>
        <dsp:cNvPr id="0" name=""/>
        <dsp:cNvSpPr/>
      </dsp:nvSpPr>
      <dsp:spPr>
        <a:xfrm>
          <a:off x="596378" y="1871369"/>
          <a:ext cx="91440" cy="277392"/>
        </a:xfrm>
        <a:custGeom>
          <a:avLst/>
          <a:gdLst/>
          <a:ahLst/>
          <a:cxnLst/>
          <a:rect l="0" t="0" r="0" b="0"/>
          <a:pathLst>
            <a:path>
              <a:moveTo>
                <a:pt x="45720" y="0"/>
              </a:moveTo>
              <a:lnTo>
                <a:pt x="45720" y="27739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2E52025-D22E-4D06-8818-E2A24F417B08}">
      <dsp:nvSpPr>
        <dsp:cNvPr id="0" name=""/>
        <dsp:cNvSpPr/>
      </dsp:nvSpPr>
      <dsp:spPr>
        <a:xfrm>
          <a:off x="642098" y="859554"/>
          <a:ext cx="3037376" cy="277392"/>
        </a:xfrm>
        <a:custGeom>
          <a:avLst/>
          <a:gdLst/>
          <a:ahLst/>
          <a:cxnLst/>
          <a:rect l="0" t="0" r="0" b="0"/>
          <a:pathLst>
            <a:path>
              <a:moveTo>
                <a:pt x="3037376" y="0"/>
              </a:moveTo>
              <a:lnTo>
                <a:pt x="3037376" y="189035"/>
              </a:lnTo>
              <a:lnTo>
                <a:pt x="0" y="189035"/>
              </a:lnTo>
              <a:lnTo>
                <a:pt x="0" y="277392"/>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7EF5710-F23A-4700-9016-C9FD01B1CC3F}">
      <dsp:nvSpPr>
        <dsp:cNvPr id="0" name=""/>
        <dsp:cNvSpPr/>
      </dsp:nvSpPr>
      <dsp:spPr>
        <a:xfrm>
          <a:off x="2934100" y="253900"/>
          <a:ext cx="1490748" cy="60565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4B21615-2442-4EBD-A50A-6534D67DDBB5}">
      <dsp:nvSpPr>
        <dsp:cNvPr id="0" name=""/>
        <dsp:cNvSpPr/>
      </dsp:nvSpPr>
      <dsp:spPr>
        <a:xfrm>
          <a:off x="3040076" y="354578"/>
          <a:ext cx="1490748" cy="6056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MONITORING</a:t>
          </a:r>
          <a:endParaRPr lang="fr-FR" sz="1600" b="1" kern="1200" dirty="0"/>
        </a:p>
      </dsp:txBody>
      <dsp:txXfrm>
        <a:off x="3057815" y="372317"/>
        <a:ext cx="1455270" cy="570176"/>
      </dsp:txXfrm>
    </dsp:sp>
    <dsp:sp modelId="{B6EB1873-AD3E-4711-B698-69BE89621926}">
      <dsp:nvSpPr>
        <dsp:cNvPr id="0" name=""/>
        <dsp:cNvSpPr/>
      </dsp:nvSpPr>
      <dsp:spPr>
        <a:xfrm>
          <a:off x="131102" y="1136947"/>
          <a:ext cx="1021991" cy="73442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D5F70B-DDE3-4222-A87E-5778F3E577CB}">
      <dsp:nvSpPr>
        <dsp:cNvPr id="0" name=""/>
        <dsp:cNvSpPr/>
      </dsp:nvSpPr>
      <dsp:spPr>
        <a:xfrm>
          <a:off x="237079" y="1237624"/>
          <a:ext cx="1021991" cy="7344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t>1- un espace d'observation</a:t>
          </a:r>
        </a:p>
      </dsp:txBody>
      <dsp:txXfrm>
        <a:off x="258589" y="1259134"/>
        <a:ext cx="978971" cy="691402"/>
      </dsp:txXfrm>
    </dsp:sp>
    <dsp:sp modelId="{78CF72DF-8704-4D97-91EB-80A41590FE4A}">
      <dsp:nvSpPr>
        <dsp:cNvPr id="0" name=""/>
        <dsp:cNvSpPr/>
      </dsp:nvSpPr>
      <dsp:spPr>
        <a:xfrm>
          <a:off x="5847" y="2148762"/>
          <a:ext cx="1272503" cy="10250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A645798-04A7-44D7-A22F-8B62E5FE3187}">
      <dsp:nvSpPr>
        <dsp:cNvPr id="0" name=""/>
        <dsp:cNvSpPr/>
      </dsp:nvSpPr>
      <dsp:spPr>
        <a:xfrm>
          <a:off x="111823" y="2249439"/>
          <a:ext cx="1272503" cy="10250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kern="1200"/>
        </a:p>
      </dsp:txBody>
      <dsp:txXfrm>
        <a:off x="141846" y="2279462"/>
        <a:ext cx="1212457" cy="965005"/>
      </dsp:txXfrm>
    </dsp:sp>
    <dsp:sp modelId="{BB5D248C-7C82-49A1-B5D2-C6EA5ADEE3BD}">
      <dsp:nvSpPr>
        <dsp:cNvPr id="0" name=""/>
        <dsp:cNvSpPr/>
      </dsp:nvSpPr>
      <dsp:spPr>
        <a:xfrm>
          <a:off x="1515015" y="1136947"/>
          <a:ext cx="1051987" cy="6642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0998635-73CF-4164-A57D-F39B1CB3ABB8}">
      <dsp:nvSpPr>
        <dsp:cNvPr id="0" name=""/>
        <dsp:cNvSpPr/>
      </dsp:nvSpPr>
      <dsp:spPr>
        <a:xfrm>
          <a:off x="1620991" y="1237624"/>
          <a:ext cx="1051987" cy="6642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a:solidFill>
                <a:schemeClr val="tx1"/>
              </a:solidFill>
            </a:rPr>
            <a:t>2- des attributions  claires</a:t>
          </a:r>
        </a:p>
      </dsp:txBody>
      <dsp:txXfrm>
        <a:off x="1640446" y="1257079"/>
        <a:ext cx="1013077" cy="625329"/>
      </dsp:txXfrm>
    </dsp:sp>
    <dsp:sp modelId="{2198EB2F-C7D9-4113-92C6-1FC9B34ADFD3}">
      <dsp:nvSpPr>
        <dsp:cNvPr id="0" name=""/>
        <dsp:cNvSpPr/>
      </dsp:nvSpPr>
      <dsp:spPr>
        <a:xfrm>
          <a:off x="1490302" y="2157096"/>
          <a:ext cx="1101413" cy="102503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A53767C-880A-4A45-BC57-984C5DE83CC7}">
      <dsp:nvSpPr>
        <dsp:cNvPr id="0" name=""/>
        <dsp:cNvSpPr/>
      </dsp:nvSpPr>
      <dsp:spPr>
        <a:xfrm>
          <a:off x="1596278" y="2257773"/>
          <a:ext cx="1101413" cy="1025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1626300" y="2287795"/>
        <a:ext cx="1041369" cy="964989"/>
      </dsp:txXfrm>
    </dsp:sp>
    <dsp:sp modelId="{32BC04AF-2FCC-4925-AF02-89D997AF7288}">
      <dsp:nvSpPr>
        <dsp:cNvPr id="0" name=""/>
        <dsp:cNvSpPr/>
      </dsp:nvSpPr>
      <dsp:spPr>
        <a:xfrm>
          <a:off x="2778955" y="1136947"/>
          <a:ext cx="1023708" cy="70788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0C1515-48D9-4231-9E3C-A8A892629FBE}">
      <dsp:nvSpPr>
        <dsp:cNvPr id="0" name=""/>
        <dsp:cNvSpPr/>
      </dsp:nvSpPr>
      <dsp:spPr>
        <a:xfrm>
          <a:off x="2884931" y="1237624"/>
          <a:ext cx="1023708" cy="7078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t>3- un cadre légal </a:t>
          </a:r>
          <a:r>
            <a:rPr lang="fr-FR" sz="1100" b="1" kern="1200" dirty="0" smtClean="0"/>
            <a:t> et réglementaire </a:t>
          </a:r>
          <a:r>
            <a:rPr lang="fr-FR" sz="1100" b="1" kern="1200" dirty="0" smtClean="0">
              <a:solidFill>
                <a:schemeClr val="tx1"/>
              </a:solidFill>
            </a:rPr>
            <a:t>approprié</a:t>
          </a:r>
          <a:endParaRPr lang="fr-FR" sz="1100" b="1" kern="1200" dirty="0">
            <a:solidFill>
              <a:schemeClr val="tx1"/>
            </a:solidFill>
          </a:endParaRPr>
        </a:p>
      </dsp:txBody>
      <dsp:txXfrm>
        <a:off x="2905664" y="1258357"/>
        <a:ext cx="982242" cy="666416"/>
      </dsp:txXfrm>
    </dsp:sp>
    <dsp:sp modelId="{EBB2615C-440D-45A2-AD0D-1D8CFBA3B8BD}">
      <dsp:nvSpPr>
        <dsp:cNvPr id="0" name=""/>
        <dsp:cNvSpPr/>
      </dsp:nvSpPr>
      <dsp:spPr>
        <a:xfrm>
          <a:off x="2817455" y="2157096"/>
          <a:ext cx="946708" cy="102503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3D8EF9-CED0-4508-ADB0-E9880EDE5AD5}">
      <dsp:nvSpPr>
        <dsp:cNvPr id="0" name=""/>
        <dsp:cNvSpPr/>
      </dsp:nvSpPr>
      <dsp:spPr>
        <a:xfrm>
          <a:off x="2923431" y="2257773"/>
          <a:ext cx="946708" cy="1025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kern="1200" dirty="0"/>
        </a:p>
      </dsp:txBody>
      <dsp:txXfrm>
        <a:off x="2951159" y="2285501"/>
        <a:ext cx="891252" cy="969577"/>
      </dsp:txXfrm>
    </dsp:sp>
    <dsp:sp modelId="{DC945947-EE0D-49B3-B8EE-B60BAD52350C}">
      <dsp:nvSpPr>
        <dsp:cNvPr id="0" name=""/>
        <dsp:cNvSpPr/>
      </dsp:nvSpPr>
      <dsp:spPr>
        <a:xfrm>
          <a:off x="4045785" y="1136947"/>
          <a:ext cx="1179528" cy="70045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BCC1566-B2F1-411D-84D4-50DBCA6B69C8}">
      <dsp:nvSpPr>
        <dsp:cNvPr id="0" name=""/>
        <dsp:cNvSpPr/>
      </dsp:nvSpPr>
      <dsp:spPr>
        <a:xfrm>
          <a:off x="4151762" y="1237624"/>
          <a:ext cx="1179528" cy="7004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t>4- des indicateurs de mesure</a:t>
          </a:r>
        </a:p>
      </dsp:txBody>
      <dsp:txXfrm>
        <a:off x="4172278" y="1258140"/>
        <a:ext cx="1138496" cy="659425"/>
      </dsp:txXfrm>
    </dsp:sp>
    <dsp:sp modelId="{F7ED13E0-7DC4-46C3-86F1-47DF4C6A5969}">
      <dsp:nvSpPr>
        <dsp:cNvPr id="0" name=""/>
        <dsp:cNvSpPr/>
      </dsp:nvSpPr>
      <dsp:spPr>
        <a:xfrm>
          <a:off x="4015193" y="2176283"/>
          <a:ext cx="1318866" cy="102503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DE4FC13-6D68-477E-BCE0-3781B89022B3}">
      <dsp:nvSpPr>
        <dsp:cNvPr id="0" name=""/>
        <dsp:cNvSpPr/>
      </dsp:nvSpPr>
      <dsp:spPr>
        <a:xfrm>
          <a:off x="4121169" y="2276960"/>
          <a:ext cx="1318866" cy="1025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kern="1200"/>
        </a:p>
      </dsp:txBody>
      <dsp:txXfrm>
        <a:off x="4151191" y="2306982"/>
        <a:ext cx="1258822" cy="964989"/>
      </dsp:txXfrm>
    </dsp:sp>
    <dsp:sp modelId="{46D5FA98-F146-4893-A664-41CAD8AEA95F}">
      <dsp:nvSpPr>
        <dsp:cNvPr id="0" name=""/>
        <dsp:cNvSpPr/>
      </dsp:nvSpPr>
      <dsp:spPr>
        <a:xfrm>
          <a:off x="5512081" y="1136947"/>
          <a:ext cx="1715765" cy="73443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D373A94-5A7A-4F8E-A1A9-E559885837B6}">
      <dsp:nvSpPr>
        <dsp:cNvPr id="0" name=""/>
        <dsp:cNvSpPr/>
      </dsp:nvSpPr>
      <dsp:spPr>
        <a:xfrm>
          <a:off x="5618057" y="1237624"/>
          <a:ext cx="1715765" cy="7344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a:t>5- un système  d'archivage, de </a:t>
          </a:r>
          <a:r>
            <a:rPr lang="fr-FR" sz="1100" b="1" kern="1200" dirty="0">
              <a:solidFill>
                <a:schemeClr val="tx1"/>
              </a:solidFill>
            </a:rPr>
            <a:t>séquençage  et de </a:t>
          </a:r>
          <a:r>
            <a:rPr lang="fr-FR" sz="1100" b="1" kern="1200" dirty="0"/>
            <a:t>visionnage des programmes</a:t>
          </a:r>
        </a:p>
      </dsp:txBody>
      <dsp:txXfrm>
        <a:off x="5639568" y="1259135"/>
        <a:ext cx="1672743" cy="691412"/>
      </dsp:txXfrm>
    </dsp:sp>
    <dsp:sp modelId="{67A2352D-985A-42F2-A205-AE48BDFC89AA}">
      <dsp:nvSpPr>
        <dsp:cNvPr id="0" name=""/>
        <dsp:cNvSpPr/>
      </dsp:nvSpPr>
      <dsp:spPr>
        <a:xfrm>
          <a:off x="5506935" y="2148774"/>
          <a:ext cx="1726057" cy="102503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30B649-4953-4860-A7AB-4B9F86B8F00F}">
      <dsp:nvSpPr>
        <dsp:cNvPr id="0" name=""/>
        <dsp:cNvSpPr/>
      </dsp:nvSpPr>
      <dsp:spPr>
        <a:xfrm>
          <a:off x="5612911" y="2249452"/>
          <a:ext cx="1726057" cy="10250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n-US" sz="4400" kern="1200"/>
        </a:p>
      </dsp:txBody>
      <dsp:txXfrm>
        <a:off x="5642933" y="2279474"/>
        <a:ext cx="1666013" cy="964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E3BC0-ACAD-4092-B7D5-03C624D9B715}">
      <dsp:nvSpPr>
        <dsp:cNvPr id="0" name=""/>
        <dsp:cNvSpPr/>
      </dsp:nvSpPr>
      <dsp:spPr>
        <a:xfrm>
          <a:off x="5352693" y="468942"/>
          <a:ext cx="2384177" cy="23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b="1" kern="1200" dirty="0" smtClean="0">
              <a:solidFill>
                <a:srgbClr val="FFFF00"/>
              </a:solidFill>
              <a:effectLst>
                <a:outerShdw blurRad="38100" dist="38100" dir="2700000" algn="tl">
                  <a:srgbClr val="000000">
                    <a:alpha val="43137"/>
                  </a:srgbClr>
                </a:outerShdw>
              </a:effectLst>
            </a:rPr>
            <a:t>Suivi</a:t>
          </a:r>
          <a:endParaRPr lang="fr-FR" sz="4800" kern="1200" dirty="0"/>
        </a:p>
      </dsp:txBody>
      <dsp:txXfrm>
        <a:off x="5352693" y="468942"/>
        <a:ext cx="2384177" cy="2384177"/>
      </dsp:txXfrm>
    </dsp:sp>
    <dsp:sp modelId="{47F08191-E0D8-4A46-93CB-937745FBB64B}">
      <dsp:nvSpPr>
        <dsp:cNvPr id="0" name=""/>
        <dsp:cNvSpPr/>
      </dsp:nvSpPr>
      <dsp:spPr>
        <a:xfrm>
          <a:off x="1716924" y="-1292"/>
          <a:ext cx="5641978" cy="5641978"/>
        </a:xfrm>
        <a:prstGeom prst="circularArrow">
          <a:avLst>
            <a:gd name="adj1" fmla="val 8240"/>
            <a:gd name="adj2" fmla="val 575420"/>
            <a:gd name="adj3" fmla="val 2967047"/>
            <a:gd name="adj4" fmla="val 49584"/>
            <a:gd name="adj5" fmla="val 9614"/>
          </a:avLst>
        </a:prstGeom>
        <a:solidFill>
          <a:srgbClr val="002F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A46A5-D1A9-46B2-BBF2-FA36C4D0B322}">
      <dsp:nvSpPr>
        <dsp:cNvPr id="0" name=""/>
        <dsp:cNvSpPr/>
      </dsp:nvSpPr>
      <dsp:spPr>
        <a:xfrm>
          <a:off x="3345824" y="3944940"/>
          <a:ext cx="2384177" cy="23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endParaRPr lang="fr-FR" sz="4800" kern="1200" dirty="0"/>
        </a:p>
      </dsp:txBody>
      <dsp:txXfrm>
        <a:off x="3345824" y="3944940"/>
        <a:ext cx="2384177" cy="2384177"/>
      </dsp:txXfrm>
    </dsp:sp>
    <dsp:sp modelId="{2543A0B4-975A-4030-B01C-EAE834C541A8}">
      <dsp:nvSpPr>
        <dsp:cNvPr id="0" name=""/>
        <dsp:cNvSpPr/>
      </dsp:nvSpPr>
      <dsp:spPr>
        <a:xfrm>
          <a:off x="1716924" y="-1292"/>
          <a:ext cx="5641978" cy="5641978"/>
        </a:xfrm>
        <a:prstGeom prst="circularArrow">
          <a:avLst>
            <a:gd name="adj1" fmla="val 8240"/>
            <a:gd name="adj2" fmla="val 575420"/>
            <a:gd name="adj3" fmla="val 10174996"/>
            <a:gd name="adj4" fmla="val 7257533"/>
            <a:gd name="adj5" fmla="val 9614"/>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B498B-E2F3-4773-B949-7864E6EA51CD}">
      <dsp:nvSpPr>
        <dsp:cNvPr id="0" name=""/>
        <dsp:cNvSpPr/>
      </dsp:nvSpPr>
      <dsp:spPr>
        <a:xfrm>
          <a:off x="1338956" y="468942"/>
          <a:ext cx="2384177" cy="23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fr-FR" sz="4800" b="1" u="none" kern="1200" dirty="0" smtClean="0">
              <a:solidFill>
                <a:srgbClr val="FFFF00"/>
              </a:solidFill>
              <a:effectLst>
                <a:outerShdw blurRad="38100" dist="38100" dir="2700000" algn="tl">
                  <a:srgbClr val="000000">
                    <a:alpha val="43137"/>
                  </a:srgbClr>
                </a:outerShdw>
              </a:effectLst>
            </a:rPr>
            <a:t>Stockage</a:t>
          </a:r>
          <a:endParaRPr lang="fr-FR" sz="4800" kern="1200" dirty="0"/>
        </a:p>
      </dsp:txBody>
      <dsp:txXfrm>
        <a:off x="1338956" y="468942"/>
        <a:ext cx="2384177" cy="2384177"/>
      </dsp:txXfrm>
    </dsp:sp>
    <dsp:sp modelId="{487637DF-1216-4694-8716-1437924881F9}">
      <dsp:nvSpPr>
        <dsp:cNvPr id="0" name=""/>
        <dsp:cNvSpPr/>
      </dsp:nvSpPr>
      <dsp:spPr>
        <a:xfrm>
          <a:off x="1716924" y="-1292"/>
          <a:ext cx="5641978" cy="5641978"/>
        </a:xfrm>
        <a:prstGeom prst="circularArrow">
          <a:avLst>
            <a:gd name="adj1" fmla="val 8240"/>
            <a:gd name="adj2" fmla="val 575420"/>
            <a:gd name="adj3" fmla="val 16859702"/>
            <a:gd name="adj4" fmla="val 14964878"/>
            <a:gd name="adj5" fmla="val 9614"/>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A25C-DF50-4EE7-87F4-BD22B0ED39F9}">
      <dsp:nvSpPr>
        <dsp:cNvPr id="0" name=""/>
        <dsp:cNvSpPr/>
      </dsp:nvSpPr>
      <dsp:spPr>
        <a:xfrm>
          <a:off x="655487" y="105568"/>
          <a:ext cx="2892938" cy="3320941"/>
        </a:xfrm>
        <a:prstGeom prst="upArrow">
          <a:avLst/>
        </a:prstGeom>
        <a:solidFill>
          <a:schemeClr val="tx2">
            <a:lumMod val="60000"/>
            <a:lumOff val="40000"/>
            <a:alpha val="9000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D5975630-86C5-4929-9BAA-5468DAB2CB9C}">
      <dsp:nvSpPr>
        <dsp:cNvPr id="0" name=""/>
        <dsp:cNvSpPr/>
      </dsp:nvSpPr>
      <dsp:spPr>
        <a:xfrm>
          <a:off x="1275667" y="319444"/>
          <a:ext cx="1715716" cy="1662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lvl="0" algn="ctr" defTabSz="533400">
            <a:lnSpc>
              <a:spcPct val="90000"/>
            </a:lnSpc>
            <a:spcBef>
              <a:spcPct val="0"/>
            </a:spcBef>
            <a:spcAft>
              <a:spcPct val="35000"/>
            </a:spcAft>
          </a:pPr>
          <a:r>
            <a:rPr lang="fr-FR" sz="1200" b="1" kern="1200" dirty="0" smtClean="0">
              <a:latin typeface="Times New Roman" panose="02020603050405020304" pitchFamily="18" charset="0"/>
              <a:cs typeface="Times New Roman" panose="02020603050405020304" pitchFamily="18" charset="0"/>
            </a:rPr>
            <a:t>Déconstruction </a:t>
          </a:r>
          <a:r>
            <a:rPr lang="fr-FR" sz="1200" b="1" kern="1200" dirty="0">
              <a:latin typeface="Times New Roman" panose="02020603050405020304" pitchFamily="18" charset="0"/>
              <a:cs typeface="Times New Roman" panose="02020603050405020304" pitchFamily="18" charset="0"/>
            </a:rPr>
            <a:t>des stéréotypes  de genre et  promotion </a:t>
          </a:r>
          <a:r>
            <a:rPr lang="fr-FR" sz="1200" b="1" kern="1200" dirty="0" smtClean="0">
              <a:latin typeface="Times New Roman" panose="02020603050405020304" pitchFamily="18" charset="0"/>
              <a:cs typeface="Times New Roman" panose="02020603050405020304" pitchFamily="18" charset="0"/>
            </a:rPr>
            <a:t>de l'égalité H/F et de la diversité</a:t>
          </a:r>
          <a:endParaRPr lang="fr-FR" sz="1200" b="1" kern="1200" dirty="0">
            <a:latin typeface="Times New Roman" panose="02020603050405020304" pitchFamily="18" charset="0"/>
            <a:cs typeface="Times New Roman" panose="02020603050405020304" pitchFamily="18" charset="0"/>
          </a:endParaRPr>
        </a:p>
      </dsp:txBody>
      <dsp:txXfrm>
        <a:off x="1275667" y="319444"/>
        <a:ext cx="1715716" cy="1662710"/>
      </dsp:txXfrm>
    </dsp:sp>
    <dsp:sp modelId="{E5B33A8F-6AC5-46CF-A453-8A5A2F36E05B}">
      <dsp:nvSpPr>
        <dsp:cNvPr id="0" name=""/>
        <dsp:cNvSpPr/>
      </dsp:nvSpPr>
      <dsp:spPr>
        <a:xfrm>
          <a:off x="676632" y="3034554"/>
          <a:ext cx="2837795" cy="2344598"/>
        </a:xfrm>
        <a:prstGeom prst="downArrow">
          <a:avLst/>
        </a:prstGeom>
        <a:solidFill>
          <a:schemeClr val="accent1">
            <a:lumMod val="20000"/>
            <a:lumOff val="80000"/>
            <a:alpha val="5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C6C42F2A-826D-4A56-94A9-6B03E3680B1F}">
      <dsp:nvSpPr>
        <dsp:cNvPr id="0" name=""/>
        <dsp:cNvSpPr/>
      </dsp:nvSpPr>
      <dsp:spPr>
        <a:xfrm>
          <a:off x="1362350" y="3436941"/>
          <a:ext cx="1546348" cy="165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ctr" defTabSz="444500">
            <a:lnSpc>
              <a:spcPct val="90000"/>
            </a:lnSpc>
            <a:spcBef>
              <a:spcPct val="0"/>
            </a:spcBef>
            <a:spcAft>
              <a:spcPct val="35000"/>
            </a:spcAft>
          </a:pPr>
          <a:r>
            <a:rPr lang="fr-FR" sz="1000" b="1" kern="1200" dirty="0" smtClean="0">
              <a:latin typeface="Times New Roman" panose="02020603050405020304" pitchFamily="18" charset="0"/>
              <a:cs typeface="Times New Roman" panose="02020603050405020304" pitchFamily="18" charset="0"/>
            </a:rPr>
            <a:t>Renforcement des stéréotypes : </a:t>
          </a:r>
          <a:r>
            <a:rPr lang="fr-FR" sz="1000" b="1" kern="1200" dirty="0">
              <a:latin typeface="Times New Roman" panose="02020603050405020304" pitchFamily="18" charset="0"/>
              <a:cs typeface="Times New Roman" panose="02020603050405020304" pitchFamily="18" charset="0"/>
            </a:rPr>
            <a:t>reproduction des discriminations fondées sur le genre et des inégalités hommes-femmes </a:t>
          </a:r>
        </a:p>
      </dsp:txBody>
      <dsp:txXfrm>
        <a:off x="1362350" y="3436941"/>
        <a:ext cx="1546348" cy="16515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0AFF3-1DFE-4A78-976B-EA370BA3C728}" type="datetimeFigureOut">
              <a:rPr lang="fr-FR" smtClean="0"/>
              <a:t>09/06/2015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4DA77-3F4B-40C6-B041-24B5C8D1E494}" type="slidenum">
              <a:rPr lang="fr-FR" smtClean="0"/>
              <a:t>‹N°›</a:t>
            </a:fld>
            <a:endParaRPr lang="fr-FR"/>
          </a:p>
        </p:txBody>
      </p:sp>
    </p:spTree>
    <p:extLst>
      <p:ext uri="{BB962C8B-B14F-4D97-AF65-F5344CB8AC3E}">
        <p14:creationId xmlns:p14="http://schemas.microsoft.com/office/powerpoint/2010/main" val="426659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A4DA77-3F4B-40C6-B041-24B5C8D1E494}" type="slidenum">
              <a:rPr lang="fr-FR" smtClean="0"/>
              <a:t>6</a:t>
            </a:fld>
            <a:endParaRPr lang="fr-FR"/>
          </a:p>
        </p:txBody>
      </p:sp>
    </p:spTree>
    <p:extLst>
      <p:ext uri="{BB962C8B-B14F-4D97-AF65-F5344CB8AC3E}">
        <p14:creationId xmlns:p14="http://schemas.microsoft.com/office/powerpoint/2010/main" val="411308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A4DA77-3F4B-40C6-B041-24B5C8D1E494}" type="slidenum">
              <a:rPr lang="fr-FR" smtClean="0"/>
              <a:t>7</a:t>
            </a:fld>
            <a:endParaRPr lang="fr-FR"/>
          </a:p>
        </p:txBody>
      </p:sp>
    </p:spTree>
    <p:extLst>
      <p:ext uri="{BB962C8B-B14F-4D97-AF65-F5344CB8AC3E}">
        <p14:creationId xmlns:p14="http://schemas.microsoft.com/office/powerpoint/2010/main" val="287971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1A4DA77-3F4B-40C6-B041-24B5C8D1E494}" type="slidenum">
              <a:rPr lang="fr-FR" smtClean="0"/>
              <a:t>26</a:t>
            </a:fld>
            <a:endParaRPr lang="fr-FR"/>
          </a:p>
        </p:txBody>
      </p:sp>
    </p:spTree>
    <p:extLst>
      <p:ext uri="{BB962C8B-B14F-4D97-AF65-F5344CB8AC3E}">
        <p14:creationId xmlns:p14="http://schemas.microsoft.com/office/powerpoint/2010/main" val="280041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AAD223C-FF1B-45AD-8516-EA1914F81AB5}" type="datetime1">
              <a:rPr lang="fr-FR" smtClean="0"/>
              <a:t>09/06/2015</a:t>
            </a:fld>
            <a:endParaRPr lang="fr-F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9DC61F-8569-4AB0-A96D-881B0FDE8BE2}" type="datetime1">
              <a:rPr lang="fr-FR" smtClean="0"/>
              <a:t>09/06/2015</a:t>
            </a:fld>
            <a:endParaRPr lang="fr-F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828CD5-10D6-47D7-8F03-24DB9FE5060C}" type="datetime1">
              <a:rPr lang="fr-FR" smtClean="0"/>
              <a:t>09/06/2015</a:t>
            </a:fld>
            <a:endParaRPr lang="fr-F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281D63-0005-475F-A74E-081B042E828F}" type="datetime1">
              <a:rPr lang="fr-FR" smtClean="0"/>
              <a:t>09/06/2015</a:t>
            </a:fld>
            <a:endParaRPr lang="fr-F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9D80B6-57B3-409E-AAF3-931FD9E3C4E5}" type="datetime1">
              <a:rPr lang="fr-FR" smtClean="0"/>
              <a:t>09/06/2015</a:t>
            </a:fld>
            <a:endParaRPr lang="fr-F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1369F1-AFD1-471B-9269-8AFDE6685AE8}" type="datetime1">
              <a:rPr lang="fr-FR" smtClean="0"/>
              <a:t>09/06/2015</a:t>
            </a:fld>
            <a:endParaRPr lang="fr-FR"/>
          </a:p>
        </p:txBody>
      </p:sp>
      <p:sp>
        <p:nvSpPr>
          <p:cNvPr id="6" name="Espace réservé du pied de page 5"/>
          <p:cNvSpPr>
            <a:spLocks noGrp="1"/>
          </p:cNvSpPr>
          <p:nvPr>
            <p:ph type="ftr" sz="quarter" idx="11"/>
          </p:nvPr>
        </p:nvSpPr>
        <p:spPr/>
        <p:txBody>
          <a:bodyPr/>
          <a:lstStyle/>
          <a:p>
            <a:r>
              <a:rPr lang="fr-FR" smtClean="0"/>
              <a:t>haca 2015</a:t>
            </a:r>
            <a:endParaRPr lang="fr-FR"/>
          </a:p>
        </p:txBody>
      </p:sp>
      <p:sp>
        <p:nvSpPr>
          <p:cNvPr id="7" name="Espace réservé du numéro de diapositive 6"/>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ABC755-4332-4CED-BD46-71D591F3276D}" type="datetime1">
              <a:rPr lang="fr-FR" smtClean="0"/>
              <a:t>09/06/2015</a:t>
            </a:fld>
            <a:endParaRPr lang="fr-FR"/>
          </a:p>
        </p:txBody>
      </p:sp>
      <p:sp>
        <p:nvSpPr>
          <p:cNvPr id="8" name="Espace réservé du pied de page 7"/>
          <p:cNvSpPr>
            <a:spLocks noGrp="1"/>
          </p:cNvSpPr>
          <p:nvPr>
            <p:ph type="ftr" sz="quarter" idx="11"/>
          </p:nvPr>
        </p:nvSpPr>
        <p:spPr/>
        <p:txBody>
          <a:bodyPr/>
          <a:lstStyle/>
          <a:p>
            <a:r>
              <a:rPr lang="fr-FR" smtClean="0"/>
              <a:t>haca 2015</a:t>
            </a:r>
            <a:endParaRPr lang="fr-FR"/>
          </a:p>
        </p:txBody>
      </p:sp>
      <p:sp>
        <p:nvSpPr>
          <p:cNvPr id="9" name="Espace réservé du numéro de diapositive 8"/>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296A28B-EEF0-49C4-AC64-85F07DE9CF58}" type="datetime1">
              <a:rPr lang="fr-FR" smtClean="0"/>
              <a:t>09/06/2015</a:t>
            </a:fld>
            <a:endParaRPr lang="fr-FR"/>
          </a:p>
        </p:txBody>
      </p:sp>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088FD5-9BE7-4F9B-B44B-6F2A7C881AEE}" type="datetime1">
              <a:rPr lang="fr-FR" smtClean="0"/>
              <a:t>09/06/2015</a:t>
            </a:fld>
            <a:endParaRPr lang="fr-FR"/>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F8F1CE6-6A67-486C-AA28-B92A8F20626D}" type="datetime1">
              <a:rPr lang="fr-FR" smtClean="0"/>
              <a:t>09/06/2015</a:t>
            </a:fld>
            <a:endParaRPr lang="fr-FR"/>
          </a:p>
        </p:txBody>
      </p:sp>
      <p:sp>
        <p:nvSpPr>
          <p:cNvPr id="6" name="Espace réservé du pied de page 5"/>
          <p:cNvSpPr>
            <a:spLocks noGrp="1"/>
          </p:cNvSpPr>
          <p:nvPr>
            <p:ph type="ftr" sz="quarter" idx="11"/>
          </p:nvPr>
        </p:nvSpPr>
        <p:spPr/>
        <p:txBody>
          <a:bodyPr/>
          <a:lstStyle/>
          <a:p>
            <a:r>
              <a:rPr lang="fr-FR" smtClean="0"/>
              <a:t>haca 2015</a:t>
            </a:r>
            <a:endParaRPr lang="fr-FR"/>
          </a:p>
        </p:txBody>
      </p:sp>
      <p:sp>
        <p:nvSpPr>
          <p:cNvPr id="7" name="Espace réservé du numéro de diapositive 6"/>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EFAD2A-EF23-4573-BDCC-75EEFBCE9A49}" type="datetime1">
              <a:rPr lang="fr-FR" smtClean="0"/>
              <a:t>09/06/2015</a:t>
            </a:fld>
            <a:endParaRPr lang="fr-FR"/>
          </a:p>
        </p:txBody>
      </p:sp>
      <p:sp>
        <p:nvSpPr>
          <p:cNvPr id="6" name="Espace réservé du pied de page 5"/>
          <p:cNvSpPr>
            <a:spLocks noGrp="1"/>
          </p:cNvSpPr>
          <p:nvPr>
            <p:ph type="ftr" sz="quarter" idx="11"/>
          </p:nvPr>
        </p:nvSpPr>
        <p:spPr/>
        <p:txBody>
          <a:bodyPr/>
          <a:lstStyle/>
          <a:p>
            <a:r>
              <a:rPr lang="fr-FR" smtClean="0"/>
              <a:t>haca 2015</a:t>
            </a:r>
            <a:endParaRPr lang="fr-FR"/>
          </a:p>
        </p:txBody>
      </p:sp>
      <p:sp>
        <p:nvSpPr>
          <p:cNvPr id="7" name="Espace réservé du numéro de diapositive 6"/>
          <p:cNvSpPr>
            <a:spLocks noGrp="1"/>
          </p:cNvSpPr>
          <p:nvPr>
            <p:ph type="sldNum" sz="quarter" idx="12"/>
          </p:nvPr>
        </p:nvSpPr>
        <p:spPr/>
        <p:txBody>
          <a:bodyPr/>
          <a:lstStyle/>
          <a:p>
            <a:fld id="{8DAC03EF-0FA0-4E5B-843F-0B07147C06D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53D3D-4EC0-4EA8-A8AE-6F8031F18A63}" type="datetime1">
              <a:rPr lang="fr-FR" smtClean="0"/>
              <a:t>09/06/2015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haca 2015</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C03EF-0FA0-4E5B-843F-0B07147C06D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2.ohchr.org/french/law/cedaw.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di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26" Type="http://schemas.microsoft.com/office/2007/relationships/diagramDrawing" Target="../diagrams/drawing5.xml"/><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diagramColors" Target="../diagrams/colors5.xml"/><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diagramQuickStyle" Target="../diagrams/quickStyle5.xml"/><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diagramLayout" Target="../diagrams/layout5.xml"/><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www.haca.ma/" TargetMode="Externa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png"/><Relationship Id="rId3" Type="http://schemas.openxmlformats.org/officeDocument/2006/relationships/diagramLayout" Target="../diagrams/layout7.xml"/><Relationship Id="rId7" Type="http://schemas.openxmlformats.org/officeDocument/2006/relationships/image" Target="../media/image24.jpeg"/><Relationship Id="rId12" Type="http://schemas.openxmlformats.org/officeDocument/2006/relationships/image" Target="NULL"/><Relationship Id="rId2" Type="http://schemas.openxmlformats.org/officeDocument/2006/relationships/diagramData" Target="../diagrams/data7.xml"/><Relationship Id="rId16" Type="http://schemas.openxmlformats.org/officeDocument/2006/relationships/image" Target="../media/image30.jpeg"/><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image" Target="../media/image26.png"/><Relationship Id="rId5" Type="http://schemas.openxmlformats.org/officeDocument/2006/relationships/diagramColors" Target="../diagrams/colors7.xml"/><Relationship Id="rId15" Type="http://schemas.openxmlformats.org/officeDocument/2006/relationships/image" Target="../media/image29.jpeg"/><Relationship Id="rId10" Type="http://schemas.openxmlformats.org/officeDocument/2006/relationships/image" Target="../media/image7.png"/><Relationship Id="rId4" Type="http://schemas.openxmlformats.org/officeDocument/2006/relationships/diagramQuickStyle" Target="../diagrams/quickStyle7.xml"/><Relationship Id="rId9" Type="http://schemas.openxmlformats.org/officeDocument/2006/relationships/image" Target="../media/image6.jpeg"/><Relationship Id="rId1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35.jpeg"/><Relationship Id="rId7" Type="http://schemas.openxmlformats.org/officeDocument/2006/relationships/diagramData" Target="../diagrams/data8.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11" Type="http://schemas.microsoft.com/office/2007/relationships/diagramDrawing" Target="../diagrams/drawing8.xml"/><Relationship Id="rId5" Type="http://schemas.openxmlformats.org/officeDocument/2006/relationships/image" Target="../media/image37.jpeg"/><Relationship Id="rId10" Type="http://schemas.openxmlformats.org/officeDocument/2006/relationships/diagramColors" Target="../diagrams/colors8.xml"/><Relationship Id="rId4" Type="http://schemas.openxmlformats.org/officeDocument/2006/relationships/image" Target="../media/image36.jpeg"/><Relationship Id="rId9"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haca.m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79712" y="1844824"/>
            <a:ext cx="5472608" cy="367240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FR" dirty="0" smtClean="0">
                <a:solidFill>
                  <a:schemeClr val="tx2"/>
                </a:solidFill>
              </a:rPr>
              <a:t/>
            </a:r>
            <a:br>
              <a:rPr lang="fr-FR" dirty="0" smtClean="0">
                <a:solidFill>
                  <a:schemeClr val="tx2"/>
                </a:solidFill>
              </a:rPr>
            </a:br>
            <a:r>
              <a:rPr lang="fr-FR" sz="2200" b="1" dirty="0" smtClean="0">
                <a:solidFill>
                  <a:schemeClr val="tx2"/>
                </a:solidFill>
              </a:rPr>
              <a:t> </a:t>
            </a:r>
            <a:r>
              <a:rPr lang="fr-FR" sz="2200" dirty="0" smtClean="0">
                <a:solidFill>
                  <a:schemeClr val="tx2"/>
                </a:solidFill>
              </a:rPr>
              <a:t/>
            </a:r>
            <a:br>
              <a:rPr lang="fr-FR" sz="2200" dirty="0" smtClean="0">
                <a:solidFill>
                  <a:schemeClr val="tx2"/>
                </a:solidFill>
              </a:rPr>
            </a:br>
            <a:r>
              <a:rPr lang="fr-FR" sz="2200" dirty="0" smtClean="0">
                <a:solidFill>
                  <a:schemeClr val="tx2"/>
                </a:solidFill>
              </a:rPr>
              <a:t/>
            </a:r>
            <a:br>
              <a:rPr lang="fr-FR" sz="2200" dirty="0" smtClean="0">
                <a:solidFill>
                  <a:schemeClr val="tx2"/>
                </a:solidFill>
              </a:rPr>
            </a:br>
            <a:r>
              <a:rPr lang="fr-FR" sz="2200" dirty="0" smtClean="0">
                <a:solidFill>
                  <a:schemeClr val="tx2"/>
                </a:solidFill>
              </a:rPr>
              <a:t>« </a:t>
            </a:r>
            <a:r>
              <a:rPr lang="fr-FR" sz="2200" b="1" i="1" dirty="0">
                <a:solidFill>
                  <a:schemeClr val="tx2"/>
                </a:solidFill>
              </a:rPr>
              <a:t>P</a:t>
            </a:r>
            <a:r>
              <a:rPr lang="fr-FR" sz="2200" b="1" i="1" dirty="0" smtClean="0">
                <a:solidFill>
                  <a:schemeClr val="tx2"/>
                </a:solidFill>
              </a:rPr>
              <a:t>romouvoir  l’égalité homme-femme et de la lutte contre les stéréotypes fondés sur le sexe » à travers les medias</a:t>
            </a:r>
            <a:r>
              <a:rPr lang="fr-FR" sz="2200" dirty="0" smtClean="0">
                <a:solidFill>
                  <a:schemeClr val="tx2"/>
                </a:solidFill>
              </a:rPr>
              <a:t/>
            </a:r>
            <a:br>
              <a:rPr lang="fr-FR" sz="2200" dirty="0" smtClean="0">
                <a:solidFill>
                  <a:schemeClr val="tx2"/>
                </a:solidFill>
              </a:rPr>
            </a:br>
            <a:r>
              <a:rPr lang="fr-FR" sz="2200" b="1" dirty="0" smtClean="0">
                <a:solidFill>
                  <a:schemeClr val="tx2"/>
                </a:solidFill>
              </a:rPr>
              <a:t> </a:t>
            </a:r>
            <a:r>
              <a:rPr lang="fr-FR" sz="2200" dirty="0" smtClean="0">
                <a:solidFill>
                  <a:schemeClr val="tx2"/>
                </a:solidFill>
              </a:rPr>
              <a:t/>
            </a:r>
            <a:br>
              <a:rPr lang="fr-FR" sz="2200" dirty="0" smtClean="0">
                <a:solidFill>
                  <a:schemeClr val="tx2"/>
                </a:solidFill>
              </a:rPr>
            </a:br>
            <a:r>
              <a:rPr lang="fr-FR" sz="3100" b="1" dirty="0" smtClean="0">
                <a:solidFill>
                  <a:schemeClr val="tx2"/>
                </a:solidFill>
              </a:rPr>
              <a:t>Eléments de cadrage et de partage</a:t>
            </a:r>
            <a:r>
              <a:rPr lang="fr-FR" sz="2200" dirty="0" smtClean="0">
                <a:solidFill>
                  <a:schemeClr val="tx2"/>
                </a:solidFill>
              </a:rPr>
              <a:t/>
            </a:r>
            <a:br>
              <a:rPr lang="fr-FR" sz="2200" dirty="0" smtClean="0">
                <a:solidFill>
                  <a:schemeClr val="tx2"/>
                </a:solidFill>
              </a:rPr>
            </a:br>
            <a:r>
              <a:rPr lang="fr-FR" sz="2700" b="1" dirty="0" smtClean="0">
                <a:solidFill>
                  <a:schemeClr val="tx2"/>
                </a:solidFill>
              </a:rPr>
              <a:t/>
            </a:r>
            <a:br>
              <a:rPr lang="fr-FR" sz="2700" b="1" dirty="0" smtClean="0">
                <a:solidFill>
                  <a:schemeClr val="tx2"/>
                </a:solidFill>
              </a:rPr>
            </a:br>
            <a:r>
              <a:rPr lang="fr-FR" sz="2700" b="1" dirty="0">
                <a:solidFill>
                  <a:schemeClr val="tx2"/>
                </a:solidFill>
              </a:rPr>
              <a:t/>
            </a:r>
            <a:br>
              <a:rPr lang="fr-FR" sz="2700" b="1" dirty="0">
                <a:solidFill>
                  <a:schemeClr val="tx2"/>
                </a:solidFill>
              </a:rPr>
            </a:br>
            <a:r>
              <a:rPr lang="fr-FR" sz="2200" b="1" dirty="0" smtClean="0">
                <a:solidFill>
                  <a:schemeClr val="tx2"/>
                </a:solidFill>
                <a:latin typeface="Bickham Script Pro Regular" pitchFamily="66" charset="0"/>
                <a:cs typeface="Aldhabi" panose="01000000000000000000" pitchFamily="2" charset="-78"/>
              </a:rPr>
              <a:t>Amina </a:t>
            </a:r>
            <a:r>
              <a:rPr lang="fr-FR" sz="2200" b="1" dirty="0" err="1" smtClean="0">
                <a:solidFill>
                  <a:schemeClr val="tx2"/>
                </a:solidFill>
                <a:latin typeface="Bickham Script Pro Regular" pitchFamily="66" charset="0"/>
                <a:cs typeface="Aldhabi" panose="01000000000000000000" pitchFamily="2" charset="-78"/>
              </a:rPr>
              <a:t>Lemrini</a:t>
            </a:r>
            <a:r>
              <a:rPr lang="fr-FR" sz="2200" b="1" dirty="0" smtClean="0">
                <a:solidFill>
                  <a:schemeClr val="tx2"/>
                </a:solidFill>
                <a:latin typeface="Bickham Script Pro Regular" pitchFamily="66" charset="0"/>
                <a:cs typeface="Aldhabi" panose="01000000000000000000" pitchFamily="2" charset="-78"/>
              </a:rPr>
              <a:t/>
            </a:r>
            <a:br>
              <a:rPr lang="fr-FR" sz="2200" b="1" dirty="0" smtClean="0">
                <a:solidFill>
                  <a:schemeClr val="tx2"/>
                </a:solidFill>
                <a:latin typeface="Bickham Script Pro Regular" pitchFamily="66" charset="0"/>
                <a:cs typeface="Aldhabi" panose="01000000000000000000" pitchFamily="2" charset="-78"/>
              </a:rPr>
            </a:br>
            <a:r>
              <a:rPr lang="fr-FR" sz="1300" b="1" dirty="0" smtClean="0">
                <a:solidFill>
                  <a:schemeClr val="tx2"/>
                </a:solidFill>
              </a:rPr>
              <a:t>HACA- MAROC</a:t>
            </a:r>
            <a:r>
              <a:rPr lang="fr-FR" sz="1600" b="1" dirty="0" smtClean="0">
                <a:solidFill>
                  <a:schemeClr val="tx2"/>
                </a:solidFill>
              </a:rPr>
              <a:t/>
            </a:r>
            <a:br>
              <a:rPr lang="fr-FR" sz="1600" b="1" dirty="0" smtClean="0">
                <a:solidFill>
                  <a:schemeClr val="tx2"/>
                </a:solidFill>
              </a:rPr>
            </a:br>
            <a:r>
              <a:rPr lang="fr-FR" sz="2700" b="1" dirty="0">
                <a:solidFill>
                  <a:schemeClr val="tx2"/>
                </a:solidFill>
              </a:rPr>
              <a:t/>
            </a:r>
            <a:br>
              <a:rPr lang="fr-FR" sz="2700" b="1" dirty="0">
                <a:solidFill>
                  <a:schemeClr val="tx2"/>
                </a:solidFill>
              </a:rPr>
            </a:br>
            <a:r>
              <a:rPr lang="fr-FR" sz="1600" b="1" dirty="0" smtClean="0">
                <a:solidFill>
                  <a:schemeClr val="tx2"/>
                </a:solidFill>
              </a:rPr>
              <a:t>Zagreb- 9 juin 2015</a:t>
            </a:r>
            <a:r>
              <a:rPr lang="fr-FR" sz="1600" dirty="0" smtClean="0">
                <a:solidFill>
                  <a:schemeClr val="tx2"/>
                </a:solidFill>
              </a:rPr>
              <a:t/>
            </a:r>
            <a:br>
              <a:rPr lang="fr-FR" sz="1600" dirty="0" smtClean="0">
                <a:solidFill>
                  <a:schemeClr val="tx2"/>
                </a:solidFill>
              </a:rPr>
            </a:br>
            <a:r>
              <a:rPr lang="fr-FR" dirty="0" smtClean="0">
                <a:solidFill>
                  <a:schemeClr val="tx2"/>
                </a:solidFill>
              </a:rPr>
              <a:t/>
            </a:r>
            <a:br>
              <a:rPr lang="fr-FR" dirty="0" smtClean="0">
                <a:solidFill>
                  <a:schemeClr val="tx2"/>
                </a:solidFill>
              </a:rPr>
            </a:br>
            <a:endParaRPr lang="fr-FR" dirty="0">
              <a:solidFill>
                <a:schemeClr val="tx2"/>
              </a:solidFill>
            </a:endParaRPr>
          </a:p>
        </p:txBody>
      </p:sp>
      <p:pic>
        <p:nvPicPr>
          <p:cNvPr id="4" name="Image 3"/>
          <p:cNvPicPr/>
          <p:nvPr/>
        </p:nvPicPr>
        <p:blipFill>
          <a:blip r:embed="rId2" cstate="print"/>
          <a:srcRect/>
          <a:stretch>
            <a:fillRect/>
          </a:stretch>
        </p:blipFill>
        <p:spPr bwMode="auto">
          <a:xfrm>
            <a:off x="3635896" y="620688"/>
            <a:ext cx="1477263" cy="80010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8229600" cy="5616624"/>
          </a:xfrm>
        </p:spPr>
        <p:txBody>
          <a:bodyPr>
            <a:noAutofit/>
          </a:bodyPr>
          <a:lstStyle/>
          <a:p>
            <a:pPr marL="0" lvl="0" indent="0">
              <a:buNone/>
            </a:pPr>
            <a:r>
              <a:rPr lang="fr-FR" sz="2800" b="1" dirty="0" smtClean="0">
                <a:solidFill>
                  <a:srgbClr val="0070C0"/>
                </a:solidFill>
              </a:rPr>
              <a:t>Référen</a:t>
            </a:r>
            <a:r>
              <a:rPr lang="fr-FR" b="1" dirty="0" smtClean="0">
                <a:solidFill>
                  <a:srgbClr val="0070C0"/>
                </a:solidFill>
              </a:rPr>
              <a:t>tiel  onusien</a:t>
            </a:r>
          </a:p>
          <a:p>
            <a:pPr lvl="0"/>
            <a:endParaRPr lang="fr-FR" sz="1200" b="1" dirty="0"/>
          </a:p>
          <a:p>
            <a:pPr lvl="0"/>
            <a:r>
              <a:rPr lang="fr-FR" sz="1600" b="1" dirty="0" smtClean="0"/>
              <a:t>La </a:t>
            </a:r>
            <a:r>
              <a:rPr lang="fr-FR" sz="1600" b="1" dirty="0">
                <a:hlinkClick r:id="rId2" tooltip="Convention sur l'élimination e toutes les formes de (HTML – 53.2 ko) (nouvelle fenêtre)"/>
              </a:rPr>
              <a:t>Convention de l’Organisation des Nations Unies sur l’élimination de toutes les formes de discrimination à l’égard des femmes (CEDEF/CEDAW), </a:t>
            </a:r>
            <a:r>
              <a:rPr lang="fr-FR" sz="1600" b="1" dirty="0" smtClean="0"/>
              <a:t>(1979)</a:t>
            </a:r>
            <a:r>
              <a:rPr lang="fr-FR" sz="1600" b="1" dirty="0"/>
              <a:t> </a:t>
            </a:r>
            <a:r>
              <a:rPr lang="fr-FR" sz="1600" dirty="0" smtClean="0"/>
              <a:t>. </a:t>
            </a:r>
            <a:r>
              <a:rPr lang="fr-FR" sz="1600" dirty="0"/>
              <a:t>L’article 5</a:t>
            </a:r>
            <a:r>
              <a:rPr lang="fr-FR" sz="1600" b="1" dirty="0"/>
              <a:t> </a:t>
            </a:r>
            <a:r>
              <a:rPr lang="fr-FR" sz="1600" dirty="0"/>
              <a:t>stipule que « les États parties doivent modifier les schémas et modèles de comportement socioculturel de l’homme et de la femme afin de promouvoir l’égalité entre les sexes, en examinant les rôles conjugués de la culture et des institutions juridiques et sociales en tant que facteurs d’inégalité ».  </a:t>
            </a:r>
            <a:endParaRPr lang="fr-FR" sz="1600" dirty="0" smtClean="0"/>
          </a:p>
          <a:p>
            <a:pPr marL="0" lvl="0" indent="0">
              <a:buNone/>
            </a:pPr>
            <a:endParaRPr lang="fr-FR" sz="1600" dirty="0"/>
          </a:p>
          <a:p>
            <a:pPr lvl="0"/>
            <a:r>
              <a:rPr lang="fr-FR" sz="1600" b="1" dirty="0"/>
              <a:t>La plateforme de Vienne (1993)</a:t>
            </a:r>
            <a:r>
              <a:rPr lang="fr-FR" sz="1600" dirty="0"/>
              <a:t> (</a:t>
            </a:r>
            <a:r>
              <a:rPr lang="fr-FR" sz="1600" dirty="0" err="1"/>
              <a:t>Parag</a:t>
            </a:r>
            <a:r>
              <a:rPr lang="fr-FR" sz="1600" dirty="0"/>
              <a:t> 82) : insiste  sur « la responsabilité des Etats dans le changement des schémas et modèles de comportement socioculturel de l’homme et de la femme et dans la promotion de l’égalité entre les sexes, en examinant les rôles conjugués de la culture et des institutions juridiques et sociales en tant que facteurs d’inégalité ».</a:t>
            </a:r>
          </a:p>
          <a:p>
            <a:pPr marL="0" indent="0">
              <a:buNone/>
            </a:pPr>
            <a:r>
              <a:rPr lang="fr-FR" sz="1600" dirty="0"/>
              <a:t> </a:t>
            </a:r>
          </a:p>
          <a:p>
            <a:pPr lvl="0"/>
            <a:r>
              <a:rPr lang="fr-FR" sz="1600" b="1" dirty="0"/>
              <a:t>La plateforme de Beijing  (1995) : </a:t>
            </a:r>
            <a:r>
              <a:rPr lang="fr-FR" sz="1600" dirty="0"/>
              <a:t>prévoit dans le domaine d’intervention relatif à « La place des femmes dans les médias (qui fait partie des 12 domaines de préoccupations),  un double objectif stratégique consistant à promouvoir une image équilibrée et non stéréotypée des femmes dans les médias à travers l'élaboration et la mise en œuvre d'une stratégie d'information, de sensibilisation et de communication. Une plus grande participation et un meilleur accès des femmes à l’expression et à la prise de décision dans et à travers les médias et les nouvelles technologies de la communication (TIC</a:t>
            </a:r>
            <a:r>
              <a:rPr lang="fr-FR" sz="1600" dirty="0" smtClean="0"/>
              <a:t>);</a:t>
            </a:r>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10</a:t>
            </a:fld>
            <a:endParaRPr lang="fr-FR"/>
          </a:p>
        </p:txBody>
      </p:sp>
    </p:spTree>
    <p:extLst>
      <p:ext uri="{BB962C8B-B14F-4D97-AF65-F5344CB8AC3E}">
        <p14:creationId xmlns:p14="http://schemas.microsoft.com/office/powerpoint/2010/main" val="66602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720080"/>
          </a:xfrm>
        </p:spPr>
        <p:txBody>
          <a:bodyPr>
            <a:normAutofit fontScale="25000" lnSpcReduction="20000"/>
          </a:bodyPr>
          <a:lstStyle/>
          <a:p>
            <a:pPr marL="0" lvl="0" indent="0">
              <a:buNone/>
            </a:pPr>
            <a:r>
              <a:rPr lang="fr-FR" sz="7200" b="1" dirty="0"/>
              <a:t>La</a:t>
            </a:r>
            <a:r>
              <a:rPr lang="fr-FR" sz="7200" dirty="0"/>
              <a:t> </a:t>
            </a:r>
            <a:r>
              <a:rPr lang="fr-FR" sz="7200" b="1" dirty="0"/>
              <a:t>Déclaration de l’ONU sur l’éducation formation aux droits de l’homme</a:t>
            </a:r>
            <a:r>
              <a:rPr lang="fr-FR" sz="7200" dirty="0"/>
              <a:t> (2011) interpelle  fortement les média en tant que vecteur de promotion de la culture des droits de l’homme. </a:t>
            </a:r>
            <a:endParaRPr lang="fr-FR" sz="7200" dirty="0" smtClean="0"/>
          </a:p>
          <a:p>
            <a:pPr marL="0" lvl="0" indent="0">
              <a:buNone/>
            </a:pPr>
            <a:endParaRPr lang="fr-FR" sz="7200" dirty="0" smtClean="0"/>
          </a:p>
          <a:p>
            <a:pPr lvl="0"/>
            <a:r>
              <a:rPr lang="fr-FR" sz="7200" dirty="0" smtClean="0"/>
              <a:t>Dans </a:t>
            </a:r>
            <a:r>
              <a:rPr lang="fr-FR" sz="7200" dirty="0"/>
              <a:t>son article 5, la déclaration appelle à ce que l’éducation et la formation aux droits de l’homme, qu’elles soient dispensées par des acteurs publics ou privés, devraient être fondées sur les principes de l’égalité, de la dignité humaine, de l’inclusion et de la non-discrimination, en particulier l’égalité entre les filles et les garçons et entre les femmes et les hommes. </a:t>
            </a:r>
            <a:endParaRPr lang="fr-FR" sz="7200" dirty="0" smtClean="0"/>
          </a:p>
          <a:p>
            <a:pPr lvl="0"/>
            <a:endParaRPr lang="fr-FR" sz="7200" dirty="0"/>
          </a:p>
          <a:p>
            <a:pPr lvl="0"/>
            <a:r>
              <a:rPr lang="fr-FR" sz="7200" dirty="0" smtClean="0"/>
              <a:t>L’Article </a:t>
            </a:r>
            <a:r>
              <a:rPr lang="fr-FR" sz="7200" dirty="0"/>
              <a:t>6 ajoute que  « L’éducation et la formation aux droits de l’homme devraient s’appuyer sur les nouvelles technologies de l’information et de la communication et les médias et en tirer parti pour promouvoir l’ensemble des droits de l’homme et des libertés fondamentales </a:t>
            </a:r>
            <a:r>
              <a:rPr lang="fr-FR" sz="7200" dirty="0" smtClean="0"/>
              <a:t>».</a:t>
            </a:r>
          </a:p>
          <a:p>
            <a:pPr marL="0" lvl="0" indent="0">
              <a:buNone/>
            </a:pPr>
            <a:endParaRPr lang="fr-FR" sz="7200" dirty="0"/>
          </a:p>
          <a:p>
            <a:pPr marL="0" lvl="0" indent="0">
              <a:buNone/>
            </a:pPr>
            <a:r>
              <a:rPr lang="fr-FR" sz="7200" b="1" dirty="0" smtClean="0"/>
              <a:t>Beijing + 20 ( 2015)</a:t>
            </a:r>
          </a:p>
          <a:p>
            <a:pPr lvl="0">
              <a:buFontTx/>
              <a:buChar char="-"/>
            </a:pPr>
            <a:endParaRPr lang="fr-FR" sz="7200" dirty="0" smtClean="0"/>
          </a:p>
          <a:p>
            <a:pPr lvl="0">
              <a:buFontTx/>
              <a:buChar char="-"/>
            </a:pPr>
            <a:r>
              <a:rPr lang="fr-FR" sz="7200" dirty="0" smtClean="0"/>
              <a:t>Constat critique  : peu d’avancées significatives ( rapport bilan du SG de l’ONU)</a:t>
            </a:r>
          </a:p>
          <a:p>
            <a:pPr lvl="0">
              <a:buFontTx/>
              <a:buChar char="-"/>
            </a:pPr>
            <a:r>
              <a:rPr lang="fr-FR" sz="7200" dirty="0"/>
              <a:t>E</a:t>
            </a:r>
            <a:r>
              <a:rPr lang="fr-FR" sz="7200" dirty="0" smtClean="0"/>
              <a:t>ngagement renouvelé en faveur de l’égalité dans tous les domaines y compris dans et travers les medias</a:t>
            </a:r>
          </a:p>
          <a:p>
            <a:pPr lvl="0">
              <a:buFontTx/>
              <a:buChar char="-"/>
            </a:pPr>
            <a:r>
              <a:rPr lang="fr-FR" sz="7200" dirty="0" smtClean="0"/>
              <a:t>Forte interpellation des medias afin de contribuer à la lutte contre les stéréotypes fondés sur le genre et à la promotion de l’</a:t>
            </a:r>
            <a:r>
              <a:rPr lang="fr-FR" sz="7200" dirty="0"/>
              <a:t>é</a:t>
            </a:r>
            <a:r>
              <a:rPr lang="fr-FR" sz="7200" dirty="0" smtClean="0"/>
              <a:t>galité notamment par l’autorégulation et la </a:t>
            </a:r>
            <a:r>
              <a:rPr lang="fr-FR" sz="7200" dirty="0" err="1" smtClean="0"/>
              <a:t>co</a:t>
            </a:r>
            <a:r>
              <a:rPr lang="fr-FR" sz="7200" dirty="0" smtClean="0"/>
              <a:t>-régulation.</a:t>
            </a:r>
            <a:endParaRPr lang="fr-FR" sz="7200" dirty="0"/>
          </a:p>
          <a:p>
            <a:endParaRPr lang="fr-FR" dirty="0"/>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11</a:t>
            </a:fld>
            <a:endParaRPr lang="fr-FR"/>
          </a:p>
        </p:txBody>
      </p:sp>
    </p:spTree>
    <p:extLst>
      <p:ext uri="{BB962C8B-B14F-4D97-AF65-F5344CB8AC3E}">
        <p14:creationId xmlns:p14="http://schemas.microsoft.com/office/powerpoint/2010/main" val="246190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b="1" dirty="0" smtClean="0">
                <a:solidFill>
                  <a:srgbClr val="0070C0"/>
                </a:solidFill>
              </a:rPr>
              <a:t>Référentiel Européen : Conseil de l’Europe</a:t>
            </a:r>
            <a:endParaRPr lang="fr-FR" sz="3200" b="1" dirty="0">
              <a:solidFill>
                <a:srgbClr val="0070C0"/>
              </a:solidFill>
            </a:endParaRPr>
          </a:p>
        </p:txBody>
      </p:sp>
      <p:sp>
        <p:nvSpPr>
          <p:cNvPr id="3" name="Espace réservé du contenu 2"/>
          <p:cNvSpPr>
            <a:spLocks noGrp="1"/>
          </p:cNvSpPr>
          <p:nvPr>
            <p:ph idx="1"/>
          </p:nvPr>
        </p:nvSpPr>
        <p:spPr>
          <a:xfrm>
            <a:off x="467544" y="1196752"/>
            <a:ext cx="8229600" cy="5184576"/>
          </a:xfrm>
        </p:spPr>
        <p:txBody>
          <a:bodyPr>
            <a:normAutofit fontScale="77500" lnSpcReduction="20000"/>
          </a:bodyPr>
          <a:lstStyle/>
          <a:p>
            <a:pPr marL="266700" lvl="1" indent="0">
              <a:buNone/>
            </a:pPr>
            <a:endParaRPr lang="fr-FR" b="1" dirty="0" smtClean="0"/>
          </a:p>
          <a:p>
            <a:pPr marL="266700" lvl="1" indent="0">
              <a:buNone/>
            </a:pPr>
            <a:r>
              <a:rPr lang="fr-FR" sz="3100" b="1" dirty="0" smtClean="0"/>
              <a:t>1- Recommandation </a:t>
            </a:r>
            <a:r>
              <a:rPr lang="fr-FR" sz="3100" b="1" dirty="0"/>
              <a:t>du Comité des Ministres  sur l’égalité  hommes - femmes et les </a:t>
            </a:r>
            <a:r>
              <a:rPr lang="fr-FR" sz="3100" b="1" dirty="0" smtClean="0"/>
              <a:t>medias ( 10 juillet 2013)</a:t>
            </a:r>
          </a:p>
          <a:p>
            <a:pPr marL="266700" lvl="1" indent="0">
              <a:buNone/>
            </a:pPr>
            <a:endParaRPr lang="fr-FR" dirty="0" smtClean="0">
              <a:solidFill>
                <a:schemeClr val="tx2"/>
              </a:solidFill>
            </a:endParaRPr>
          </a:p>
          <a:p>
            <a:pPr marL="266700" lvl="1" indent="0">
              <a:buNone/>
            </a:pPr>
            <a:r>
              <a:rPr lang="fr-FR" sz="2600" dirty="0" smtClean="0"/>
              <a:t>La Recommandation qui s’articule autour de 16 points, est accompagnée </a:t>
            </a:r>
            <a:r>
              <a:rPr lang="fr-FR" sz="2600" dirty="0"/>
              <a:t>de  « Lignes directrices » s’adressant  aux  « Etats membres » et aux « Organismes de médias » et qui appelle à  la prise de « Mesures de mise en œuvre » telles que :</a:t>
            </a:r>
          </a:p>
          <a:p>
            <a:pPr lvl="1">
              <a:buFont typeface="Wingdings" pitchFamily="2" charset="2"/>
              <a:buChar char="§"/>
            </a:pPr>
            <a:r>
              <a:rPr lang="fr-FR" sz="2600" dirty="0"/>
              <a:t>Examen et évaluation des lois et politiques en matière d’égalité entre les femmes et les hommes</a:t>
            </a:r>
          </a:p>
          <a:p>
            <a:pPr lvl="1">
              <a:buFont typeface="Wingdings" pitchFamily="2" charset="2"/>
              <a:buChar char="§"/>
            </a:pPr>
            <a:r>
              <a:rPr lang="fr-FR" sz="2600" dirty="0"/>
              <a:t>Adoption et application d’indicateurs nationaux de l’égalité entre les femmes et les hommes dans les médias</a:t>
            </a:r>
          </a:p>
          <a:p>
            <a:pPr lvl="1">
              <a:buFont typeface="Wingdings" pitchFamily="2" charset="2"/>
              <a:buChar char="§"/>
            </a:pPr>
            <a:r>
              <a:rPr lang="fr-FR" sz="2600" dirty="0"/>
              <a:t>Fourniture d’informations et promotion de bonnes pratiques</a:t>
            </a:r>
          </a:p>
          <a:p>
            <a:pPr lvl="1">
              <a:buFont typeface="Wingdings" pitchFamily="2" charset="2"/>
              <a:buChar char="§"/>
            </a:pPr>
            <a:r>
              <a:rPr lang="fr-FR" sz="2600" dirty="0" smtClean="0"/>
              <a:t>Mise en place de mécanismes </a:t>
            </a:r>
            <a:r>
              <a:rPr lang="fr-FR" sz="2600" dirty="0"/>
              <a:t>de responsabilité</a:t>
            </a:r>
          </a:p>
          <a:p>
            <a:pPr lvl="1">
              <a:buFont typeface="Wingdings" pitchFamily="2" charset="2"/>
              <a:buChar char="§"/>
            </a:pPr>
            <a:r>
              <a:rPr lang="fr-FR" sz="2600" dirty="0" smtClean="0"/>
              <a:t>Promotion de la </a:t>
            </a:r>
            <a:r>
              <a:rPr lang="fr-FR" sz="2600" dirty="0"/>
              <a:t>r</a:t>
            </a:r>
            <a:r>
              <a:rPr lang="fr-FR" sz="2600" dirty="0" smtClean="0"/>
              <a:t>echerche </a:t>
            </a:r>
            <a:r>
              <a:rPr lang="fr-FR" sz="2600" dirty="0"/>
              <a:t>et publication</a:t>
            </a:r>
          </a:p>
          <a:p>
            <a:pPr lvl="1">
              <a:buFont typeface="Wingdings" pitchFamily="2" charset="2"/>
              <a:buChar char="§"/>
            </a:pPr>
            <a:r>
              <a:rPr lang="fr-FR" sz="2600" dirty="0"/>
              <a:t>Education aux médias et citoyenneté active</a:t>
            </a:r>
            <a:r>
              <a:rPr lang="fr-FR" sz="2600" dirty="0" smtClean="0"/>
              <a:t>.</a:t>
            </a:r>
          </a:p>
          <a:p>
            <a:pPr marL="457200" lvl="1" indent="0">
              <a:buNone/>
            </a:pPr>
            <a:endParaRPr lang="fr-FR" dirty="0" smtClean="0"/>
          </a:p>
          <a:p>
            <a:pPr marL="457200" lvl="1" indent="0">
              <a:buNone/>
            </a:pP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12</a:t>
            </a:fld>
            <a:endParaRPr lang="fr-FR"/>
          </a:p>
        </p:txBody>
      </p:sp>
    </p:spTree>
    <p:extLst>
      <p:ext uri="{BB962C8B-B14F-4D97-AF65-F5344CB8AC3E}">
        <p14:creationId xmlns:p14="http://schemas.microsoft.com/office/powerpoint/2010/main" val="87267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90654169"/>
              </p:ext>
            </p:extLst>
          </p:nvPr>
        </p:nvGraphicFramePr>
        <p:xfrm>
          <a:off x="827584" y="1412776"/>
          <a:ext cx="7632848" cy="3205480"/>
        </p:xfrm>
        <a:graphic>
          <a:graphicData uri="http://schemas.openxmlformats.org/drawingml/2006/table">
            <a:tbl>
              <a:tblPr firstRow="1" bandRow="1">
                <a:tableStyleId>{5C22544A-7EE6-4342-B048-85BDC9FD1C3A}</a:tableStyleId>
              </a:tblPr>
              <a:tblGrid>
                <a:gridCol w="1656184"/>
                <a:gridCol w="1872208"/>
                <a:gridCol w="2448272"/>
                <a:gridCol w="1656184"/>
              </a:tblGrid>
              <a:tr h="370840">
                <a:tc>
                  <a:txBody>
                    <a:bodyPr/>
                    <a:lstStyle/>
                    <a:p>
                      <a:pPr algn="ctr"/>
                      <a:r>
                        <a:rPr lang="fr-FR" dirty="0" smtClean="0"/>
                        <a:t>1</a:t>
                      </a:r>
                      <a:endParaRPr lang="fr-FR" dirty="0"/>
                    </a:p>
                  </a:txBody>
                  <a:tcPr/>
                </a:tc>
                <a:tc>
                  <a:txBody>
                    <a:bodyPr/>
                    <a:lstStyle/>
                    <a:p>
                      <a:pPr algn="ctr"/>
                      <a:r>
                        <a:rPr lang="fr-FR" dirty="0" smtClean="0"/>
                        <a:t>2</a:t>
                      </a:r>
                      <a:endParaRPr lang="fr-FR" dirty="0"/>
                    </a:p>
                  </a:txBody>
                  <a:tcPr/>
                </a:tc>
                <a:tc>
                  <a:txBody>
                    <a:bodyPr/>
                    <a:lstStyle/>
                    <a:p>
                      <a:pPr algn="ctr"/>
                      <a:r>
                        <a:rPr lang="fr-FR" dirty="0" smtClean="0"/>
                        <a:t>3</a:t>
                      </a:r>
                      <a:endParaRPr lang="fr-FR" dirty="0"/>
                    </a:p>
                  </a:txBody>
                  <a:tcPr/>
                </a:tc>
                <a:tc>
                  <a:txBody>
                    <a:bodyPr/>
                    <a:lstStyle/>
                    <a:p>
                      <a:pPr algn="ctr"/>
                      <a:r>
                        <a:rPr lang="fr-FR" dirty="0" smtClean="0"/>
                        <a:t>4</a:t>
                      </a:r>
                      <a:endParaRPr lang="fr-F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Promouvoir une image positive et non stéréotypée des femmes et des hommes dans les médias </a:t>
                      </a:r>
                    </a:p>
                    <a:p>
                      <a:pPr algn="ct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Eradiquer les images d’infériorité et de soumission des femmes, de même que les stéréotypes de virilité des hommes </a:t>
                      </a:r>
                    </a:p>
                    <a:p>
                      <a:pPr algn="ctr"/>
                      <a:endParaRPr lang="fr-FR" dirty="0"/>
                    </a:p>
                  </a:txBody>
                  <a:tcPr/>
                </a:tc>
                <a:tc>
                  <a:txBody>
                    <a:bodyPr/>
                    <a:lstStyle/>
                    <a:p>
                      <a:pPr algn="ctr"/>
                      <a:r>
                        <a:rPr lang="fr-FR" dirty="0" smtClean="0"/>
                        <a:t>Promouvoir une participation équilibrée des F</a:t>
                      </a:r>
                      <a:r>
                        <a:rPr lang="fr-FR" baseline="0" dirty="0" smtClean="0"/>
                        <a:t> et des H </a:t>
                      </a:r>
                      <a:r>
                        <a:rPr lang="fr-FR" dirty="0" smtClean="0"/>
                        <a:t>aux postes de décision des médias, en particulier dans les instances de direction, de programmation et de régulation </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Promouvoir</a:t>
                      </a:r>
                      <a:r>
                        <a:rPr lang="fr-FR" baseline="0" dirty="0" smtClean="0"/>
                        <a:t> </a:t>
                      </a:r>
                      <a:r>
                        <a:rPr lang="fr-FR" dirty="0" smtClean="0"/>
                        <a:t> du rôle des hommes dans la réalisation de l’égalité entre les femmes et les hommes.</a:t>
                      </a:r>
                    </a:p>
                    <a:p>
                      <a:pPr algn="ctr"/>
                      <a:endParaRPr lang="fr-FR" dirty="0"/>
                    </a:p>
                  </a:txBody>
                  <a:tcPr/>
                </a:tc>
              </a:tr>
            </a:tbl>
          </a:graphicData>
        </a:graphic>
      </p:graphicFrame>
      <p:sp>
        <p:nvSpPr>
          <p:cNvPr id="6" name="Rectangle 5"/>
          <p:cNvSpPr/>
          <p:nvPr/>
        </p:nvSpPr>
        <p:spPr>
          <a:xfrm>
            <a:off x="827584" y="255839"/>
            <a:ext cx="7560840" cy="461665"/>
          </a:xfrm>
          <a:prstGeom prst="rect">
            <a:avLst/>
          </a:prstGeom>
        </p:spPr>
        <p:txBody>
          <a:bodyPr wrap="square">
            <a:spAutoFit/>
          </a:bodyPr>
          <a:lstStyle/>
          <a:p>
            <a:pPr marL="0" lvl="1" indent="0">
              <a:buNone/>
            </a:pPr>
            <a:r>
              <a:rPr lang="fr-FR" sz="2400" b="1" dirty="0"/>
              <a:t>2-Stratégie  pour l’égalité hommes –femmes   2014-2017</a:t>
            </a:r>
          </a:p>
        </p:txBody>
      </p:sp>
      <p:sp>
        <p:nvSpPr>
          <p:cNvPr id="7" name="ZoneTexte 6"/>
          <p:cNvSpPr txBox="1"/>
          <p:nvPr/>
        </p:nvSpPr>
        <p:spPr>
          <a:xfrm>
            <a:off x="1170529" y="836712"/>
            <a:ext cx="3672408" cy="400110"/>
          </a:xfrm>
          <a:prstGeom prst="rect">
            <a:avLst/>
          </a:prstGeom>
          <a:noFill/>
        </p:spPr>
        <p:txBody>
          <a:bodyPr wrap="square" rtlCol="0">
            <a:spAutoFit/>
          </a:bodyPr>
          <a:lstStyle/>
          <a:p>
            <a:r>
              <a:rPr lang="fr-FR" sz="2000" dirty="0" smtClean="0"/>
              <a:t>Parmi les mesures :</a:t>
            </a:r>
            <a:endParaRPr lang="fr-FR" sz="2000" dirty="0"/>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13</a:t>
            </a:fld>
            <a:endParaRPr lang="fr-FR"/>
          </a:p>
        </p:txBody>
      </p:sp>
    </p:spTree>
    <p:extLst>
      <p:ext uri="{BB962C8B-B14F-4D97-AF65-F5344CB8AC3E}">
        <p14:creationId xmlns:p14="http://schemas.microsoft.com/office/powerpoint/2010/main" val="379557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20888"/>
            <a:ext cx="8229600" cy="1143000"/>
          </a:xfrm>
        </p:spPr>
        <p:txBody>
          <a:bodyPr>
            <a:normAutofit/>
          </a:bodyPr>
          <a:lstStyle/>
          <a:p>
            <a:r>
              <a:rPr lang="fr-FR" sz="3600" b="1" dirty="0" smtClean="0"/>
              <a:t>Cadre conceptuel</a:t>
            </a:r>
            <a:endParaRPr lang="fr-FR" sz="3600" b="1" dirty="0"/>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14</a:t>
            </a:fld>
            <a:endParaRPr lang="fr-FR"/>
          </a:p>
        </p:txBody>
      </p:sp>
    </p:spTree>
    <p:extLst>
      <p:ext uri="{BB962C8B-B14F-4D97-AF65-F5344CB8AC3E}">
        <p14:creationId xmlns:p14="http://schemas.microsoft.com/office/powerpoint/2010/main" val="4224727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800" b="1" u="sng" dirty="0" smtClean="0">
                <a:solidFill>
                  <a:srgbClr val="0070C0"/>
                </a:solidFill>
              </a:rPr>
              <a:t>Paradigme de base en fonction du référentiel DH </a:t>
            </a:r>
            <a:endParaRPr lang="fr-FR" sz="2800" dirty="0"/>
          </a:p>
        </p:txBody>
      </p:sp>
      <p:graphicFrame>
        <p:nvGraphicFramePr>
          <p:cNvPr id="3" name="Diagramme 2"/>
          <p:cNvGraphicFramePr/>
          <p:nvPr>
            <p:extLst>
              <p:ext uri="{D42A27DB-BD31-4B8C-83A1-F6EECF244321}">
                <p14:modId xmlns:p14="http://schemas.microsoft.com/office/powerpoint/2010/main" val="3079394884"/>
              </p:ext>
            </p:extLst>
          </p:nvPr>
        </p:nvGraphicFramePr>
        <p:xfrm>
          <a:off x="1058235" y="1176806"/>
          <a:ext cx="6576392" cy="3908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lipse 3"/>
          <p:cNvSpPr/>
          <p:nvPr/>
        </p:nvSpPr>
        <p:spPr>
          <a:xfrm>
            <a:off x="3950387" y="2276872"/>
            <a:ext cx="792088" cy="57606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5301208"/>
            <a:ext cx="8640960" cy="1200329"/>
          </a:xfrm>
          <a:prstGeom prst="rect">
            <a:avLst/>
          </a:prstGeom>
          <a:noFill/>
        </p:spPr>
        <p:txBody>
          <a:bodyPr wrap="square" rtlCol="0">
            <a:spAutoFit/>
          </a:bodyPr>
          <a:lstStyle/>
          <a:p>
            <a:pPr algn="ctr"/>
            <a:r>
              <a:rPr lang="fr-FR" sz="2400" b="1" dirty="0"/>
              <a:t>F</a:t>
            </a:r>
            <a:r>
              <a:rPr lang="fr-FR" sz="2400" b="1" dirty="0" smtClean="0"/>
              <a:t>ace à la résistance des mentalités patriarcales il est nécessaire de référer à l’approche DROIT :</a:t>
            </a:r>
          </a:p>
          <a:p>
            <a:pPr algn="ctr"/>
            <a:r>
              <a:rPr lang="fr-FR" sz="2400" b="1" dirty="0" smtClean="0">
                <a:solidFill>
                  <a:srgbClr val="FF0000"/>
                </a:solidFill>
              </a:rPr>
              <a:t> </a:t>
            </a:r>
            <a:r>
              <a:rPr lang="fr-FR" sz="2400" b="1" dirty="0" smtClean="0">
                <a:solidFill>
                  <a:srgbClr val="00B050"/>
                </a:solidFill>
              </a:rPr>
              <a:t>Combattre les stéréotypes et promouvoir la culture de l’égalité </a:t>
            </a:r>
            <a:endParaRPr lang="fr-FR" sz="2400" b="1" dirty="0">
              <a:solidFill>
                <a:srgbClr val="00B050"/>
              </a:solidFill>
            </a:endParaRPr>
          </a:p>
        </p:txBody>
      </p:sp>
      <p:sp>
        <p:nvSpPr>
          <p:cNvPr id="6" name="Flèche vers le bas 5"/>
          <p:cNvSpPr/>
          <p:nvPr/>
        </p:nvSpPr>
        <p:spPr>
          <a:xfrm>
            <a:off x="2339752" y="3284984"/>
            <a:ext cx="360040" cy="3600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5652120" y="3284984"/>
            <a:ext cx="360040" cy="3600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p:cNvSpPr>
            <a:spLocks noGrp="1"/>
          </p:cNvSpPr>
          <p:nvPr>
            <p:ph type="ftr" sz="quarter" idx="11"/>
          </p:nvPr>
        </p:nvSpPr>
        <p:spPr/>
        <p:txBody>
          <a:bodyPr/>
          <a:lstStyle/>
          <a:p>
            <a:r>
              <a:rPr lang="fr-FR" smtClean="0"/>
              <a:t>haca 2015</a:t>
            </a:r>
            <a:endParaRPr lang="fr-FR"/>
          </a:p>
        </p:txBody>
      </p:sp>
      <p:sp>
        <p:nvSpPr>
          <p:cNvPr id="9" name="Espace réservé du numéro de diapositive 8"/>
          <p:cNvSpPr>
            <a:spLocks noGrp="1"/>
          </p:cNvSpPr>
          <p:nvPr>
            <p:ph type="sldNum" sz="quarter" idx="12"/>
          </p:nvPr>
        </p:nvSpPr>
        <p:spPr/>
        <p:txBody>
          <a:bodyPr/>
          <a:lstStyle/>
          <a:p>
            <a:fld id="{8DAC03EF-0FA0-4E5B-843F-0B07147C06D2}" type="slidenum">
              <a:rPr lang="fr-FR" smtClean="0"/>
              <a:pPr/>
              <a:t>15</a:t>
            </a:fld>
            <a:endParaRPr lang="fr-FR"/>
          </a:p>
        </p:txBody>
      </p:sp>
    </p:spTree>
    <p:extLst>
      <p:ext uri="{BB962C8B-B14F-4D97-AF65-F5344CB8AC3E}">
        <p14:creationId xmlns:p14="http://schemas.microsoft.com/office/powerpoint/2010/main" val="3200745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11560" y="620688"/>
            <a:ext cx="7632848" cy="5299912"/>
          </a:xfrm>
          <a:prstGeom prst="rect">
            <a:avLst/>
          </a:prstGeom>
        </p:spPr>
        <p:txBody>
          <a:bodyPr wrap="square">
            <a:spAutoFit/>
          </a:bodyPr>
          <a:lstStyle/>
          <a:p>
            <a:pPr marL="85725" lvl="1" indent="0">
              <a:buNone/>
            </a:pPr>
            <a:r>
              <a:rPr lang="fr-FR" sz="2400" b="1" dirty="0"/>
              <a:t>Remarque : </a:t>
            </a:r>
          </a:p>
          <a:p>
            <a:pPr marL="85725" lvl="1" indent="0">
              <a:buNone/>
            </a:pPr>
            <a:r>
              <a:rPr lang="fr-FR" sz="1800" dirty="0" smtClean="0"/>
              <a:t>l’expression/ programme </a:t>
            </a:r>
            <a:r>
              <a:rPr lang="fr-FR" sz="1800" b="1" u="sng" dirty="0"/>
              <a:t>« amélioration de l’image de la  femme dans les médias </a:t>
            </a:r>
            <a:r>
              <a:rPr lang="fr-FR" sz="1800" b="1" u="sng" dirty="0" smtClean="0"/>
              <a:t>» très </a:t>
            </a:r>
            <a:r>
              <a:rPr lang="fr-FR" sz="1800" u="sng" dirty="0" smtClean="0"/>
              <a:t>répandue dans le domaine des médias</a:t>
            </a:r>
            <a:r>
              <a:rPr lang="fr-FR" sz="1800" b="1" u="sng" dirty="0" smtClean="0"/>
              <a:t>  </a:t>
            </a:r>
            <a:r>
              <a:rPr lang="fr-FR" sz="1800" dirty="0" smtClean="0"/>
              <a:t>renvoie </a:t>
            </a:r>
            <a:r>
              <a:rPr lang="fr-FR" sz="1800" dirty="0"/>
              <a:t>à des </a:t>
            </a:r>
            <a:r>
              <a:rPr lang="fr-FR" sz="1800" dirty="0" smtClean="0"/>
              <a:t>notions imprécises :</a:t>
            </a:r>
          </a:p>
          <a:p>
            <a:pPr marL="0" indent="0">
              <a:buNone/>
            </a:pPr>
            <a:r>
              <a:rPr lang="fr-FR" sz="1800" dirty="0" smtClean="0"/>
              <a:t> </a:t>
            </a:r>
            <a:endParaRPr lang="fr-FR" sz="900" dirty="0" smtClean="0"/>
          </a:p>
          <a:p>
            <a:pPr marL="0" indent="0">
              <a:buNone/>
            </a:pPr>
            <a:r>
              <a:rPr lang="fr-FR" sz="1800" dirty="0" smtClean="0"/>
              <a:t>Au-delà </a:t>
            </a:r>
            <a:r>
              <a:rPr lang="fr-FR" sz="1800" dirty="0"/>
              <a:t>de la notion « </a:t>
            </a:r>
            <a:r>
              <a:rPr lang="fr-FR" sz="1800" b="1" dirty="0"/>
              <a:t>d’image</a:t>
            </a:r>
            <a:r>
              <a:rPr lang="fr-FR" sz="1800" dirty="0"/>
              <a:t> » qui est </a:t>
            </a:r>
            <a:r>
              <a:rPr lang="fr-FR" sz="1800" dirty="0" err="1"/>
              <a:t>polysémite</a:t>
            </a:r>
            <a:r>
              <a:rPr lang="fr-FR" sz="1800" dirty="0"/>
              <a:t>,  le terme « </a:t>
            </a:r>
            <a:r>
              <a:rPr lang="fr-FR" sz="1800" b="1" dirty="0"/>
              <a:t>amélioration</a:t>
            </a:r>
            <a:r>
              <a:rPr lang="fr-FR" sz="1800" dirty="0"/>
              <a:t> » recouvre une idée sous-jacente, que cette image n’a besoin que d’être améliorée sans nécessiter pour autant une refonte radicale. Cette notion incite au questionnement suivant </a:t>
            </a:r>
            <a:r>
              <a:rPr lang="fr-FR" sz="1800" dirty="0" smtClean="0"/>
              <a:t>:</a:t>
            </a:r>
            <a:endParaRPr lang="fr-FR" sz="1800" dirty="0"/>
          </a:p>
          <a:p>
            <a:r>
              <a:rPr lang="fr-FR" sz="1800" dirty="0"/>
              <a:t>Que veut dire améliorer ?</a:t>
            </a:r>
          </a:p>
          <a:p>
            <a:r>
              <a:rPr lang="fr-FR" sz="1800" dirty="0"/>
              <a:t>Améliorer par rapport à quoi ? Dans quel domaine? Pour atteindre quel niveau ?</a:t>
            </a:r>
          </a:p>
          <a:p>
            <a:r>
              <a:rPr lang="fr-FR" sz="1800" dirty="0"/>
              <a:t>Quelle est l’image de la femme qui peut être jugée comme « acceptable » ou « positive » </a:t>
            </a:r>
            <a:r>
              <a:rPr lang="fr-FR" sz="1800" dirty="0" smtClean="0"/>
              <a:t>?</a:t>
            </a:r>
            <a:endParaRPr lang="fr-FR" sz="1800" dirty="0"/>
          </a:p>
          <a:p>
            <a:pPr marL="0" indent="0">
              <a:buNone/>
            </a:pPr>
            <a:r>
              <a:rPr lang="fr-FR" sz="1800" dirty="0"/>
              <a:t>Parler de </a:t>
            </a:r>
            <a:r>
              <a:rPr lang="fr-FR" sz="1800" b="1" dirty="0"/>
              <a:t>la femme</a:t>
            </a:r>
            <a:r>
              <a:rPr lang="fr-FR" sz="1800" dirty="0"/>
              <a:t> au singulier pose également problème du fait de la diversité des situations dans la vie réelle.  </a:t>
            </a:r>
          </a:p>
          <a:p>
            <a:pPr marL="85725" lvl="1" indent="0">
              <a:buNone/>
            </a:pPr>
            <a:endParaRPr lang="fr-FR" sz="1600" dirty="0"/>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16</a:t>
            </a:fld>
            <a:endParaRPr lang="fr-FR"/>
          </a:p>
        </p:txBody>
      </p:sp>
    </p:spTree>
    <p:extLst>
      <p:ext uri="{BB962C8B-B14F-4D97-AF65-F5344CB8AC3E}">
        <p14:creationId xmlns:p14="http://schemas.microsoft.com/office/powerpoint/2010/main" val="3678278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17</a:t>
            </a:fld>
            <a:endParaRPr lang="fr-FR"/>
          </a:p>
        </p:txBody>
      </p:sp>
      <p:sp>
        <p:nvSpPr>
          <p:cNvPr id="4" name="Titr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t>Approche Droit et approche genre : quelle relation ?</a:t>
            </a:r>
            <a:endParaRPr lang="fr-FR" sz="2800" dirty="0"/>
          </a:p>
        </p:txBody>
      </p:sp>
      <p:sp>
        <p:nvSpPr>
          <p:cNvPr id="5" name="Espace réservé du contenu 2"/>
          <p:cNvSpPr txBox="1">
            <a:spLocks/>
          </p:cNvSpPr>
          <p:nvPr/>
        </p:nvSpPr>
        <p:spPr>
          <a:xfrm>
            <a:off x="395536" y="1124744"/>
            <a:ext cx="8424936" cy="4968552"/>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fr-FR" b="1" dirty="0" smtClean="0"/>
          </a:p>
          <a:p>
            <a:r>
              <a:rPr lang="fr-FR" sz="6000" b="1" dirty="0" smtClean="0"/>
              <a:t>L’approche basée sur les droits de l’homme</a:t>
            </a:r>
            <a:r>
              <a:rPr lang="fr-FR" sz="6000" dirty="0" smtClean="0"/>
              <a:t> signifie une attitude/ méthode d’analyse et de planification qui puise ses principes et valeurs dans le référentiel philosophique et normatif des droits de l’homme .</a:t>
            </a:r>
          </a:p>
          <a:p>
            <a:endParaRPr lang="fr-FR" sz="4400" dirty="0" smtClean="0"/>
          </a:p>
          <a:p>
            <a:r>
              <a:rPr lang="fr-FR" sz="6000" b="1" dirty="0" smtClean="0"/>
              <a:t>L’approche droit</a:t>
            </a:r>
            <a:r>
              <a:rPr lang="fr-FR" sz="6000" dirty="0" smtClean="0"/>
              <a:t> considère tous les êtres humains, indépendamment de leur sexe, couleur, ethnie, dotés d’une personnalité juridique autonome et sujets de droits.</a:t>
            </a:r>
          </a:p>
          <a:p>
            <a:endParaRPr lang="fr-FR" sz="4400" dirty="0" smtClean="0"/>
          </a:p>
          <a:p>
            <a:r>
              <a:rPr lang="fr-FR" sz="7400" dirty="0" smtClean="0"/>
              <a:t>De ce fait, tous les individus sont égaux en vertu de la dignité inhérente à chaque personne et doivent jouir des droits de l’homme, tels qu’universellement reconnus, sans aucune discrimination.</a:t>
            </a:r>
          </a:p>
          <a:p>
            <a:endParaRPr lang="fr-FR" sz="4400" dirty="0" smtClean="0"/>
          </a:p>
          <a:p>
            <a:r>
              <a:rPr lang="fr-FR" sz="7400" b="1" dirty="0" smtClean="0"/>
              <a:t>L’approche genre</a:t>
            </a:r>
            <a:r>
              <a:rPr lang="fr-FR" sz="7400" dirty="0" smtClean="0"/>
              <a:t> est une approche basée sur les droits de l’homme, généralement applicable à l’analyse des rapports hommes-femmes.</a:t>
            </a:r>
          </a:p>
          <a:p>
            <a:endParaRPr lang="fr-FR" b="1" dirty="0" smtClean="0"/>
          </a:p>
        </p:txBody>
      </p:sp>
    </p:spTree>
    <p:extLst>
      <p:ext uri="{BB962C8B-B14F-4D97-AF65-F5344CB8AC3E}">
        <p14:creationId xmlns:p14="http://schemas.microsoft.com/office/powerpoint/2010/main" val="256949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18</a:t>
            </a:fld>
            <a:endParaRPr lang="fr-FR"/>
          </a:p>
        </p:txBody>
      </p:sp>
      <p:sp>
        <p:nvSpPr>
          <p:cNvPr id="4" name="Rectangle 1"/>
          <p:cNvSpPr>
            <a:spLocks noChangeArrowheads="1"/>
          </p:cNvSpPr>
          <p:nvPr/>
        </p:nvSpPr>
        <p:spPr bwMode="auto">
          <a:xfrm>
            <a:off x="795686" y="548680"/>
            <a:ext cx="70886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b="0" i="0" u="none" strike="noStrike" cap="none" normalizeH="0" baseline="0" dirty="0" smtClean="0">
                <a:ln>
                  <a:noFill/>
                </a:ln>
                <a:solidFill>
                  <a:schemeClr val="tx1"/>
                </a:solidFill>
                <a:effectLst/>
                <a:latin typeface="Arial" pitchFamily="34" charset="0"/>
                <a:ea typeface="Calibri" pitchFamily="34" charset="0"/>
                <a:cs typeface="Calibri" pitchFamily="34" charset="0"/>
              </a:rPr>
              <a:t>Ce concept opère une distinction entre la </a:t>
            </a:r>
            <a:r>
              <a:rPr kumimoji="0" lang="fr-FR" altLang="zh-CN" b="1" i="0" u="none" strike="noStrike" cap="none" normalizeH="0" baseline="0" dirty="0" smtClean="0">
                <a:ln>
                  <a:noFill/>
                </a:ln>
                <a:solidFill>
                  <a:schemeClr val="tx1"/>
                </a:solidFill>
                <a:effectLst/>
                <a:latin typeface="Arial" pitchFamily="34" charset="0"/>
                <a:ea typeface="Calibri" pitchFamily="34" charset="0"/>
                <a:cs typeface="Calibri" pitchFamily="34" charset="0"/>
              </a:rPr>
              <a:t>dimension biologique</a:t>
            </a:r>
            <a:r>
              <a:rPr kumimoji="0" lang="fr-FR" altLang="zh-CN"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(le sexe) et la </a:t>
            </a:r>
            <a:r>
              <a:rPr kumimoji="0" lang="fr-FR" altLang="zh-CN" b="1" i="0" u="none" strike="noStrike" cap="none" normalizeH="0" baseline="0" dirty="0" smtClean="0">
                <a:ln>
                  <a:noFill/>
                </a:ln>
                <a:solidFill>
                  <a:schemeClr val="tx1"/>
                </a:solidFill>
                <a:effectLst/>
                <a:latin typeface="Arial" pitchFamily="34" charset="0"/>
                <a:ea typeface="Calibri" pitchFamily="34" charset="0"/>
                <a:cs typeface="Calibri" pitchFamily="34" charset="0"/>
              </a:rPr>
              <a:t>dimension culturelle</a:t>
            </a:r>
            <a:r>
              <a:rPr kumimoji="0" lang="fr-FR" altLang="zh-CN"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(le genre) et produit ainsi une rupture dans le déterminisme biologique.</a:t>
            </a:r>
            <a:endParaRPr kumimoji="0" lang="fr-FR"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254306233"/>
              </p:ext>
            </p:extLst>
          </p:nvPr>
        </p:nvGraphicFramePr>
        <p:xfrm>
          <a:off x="1029712" y="1730153"/>
          <a:ext cx="6854656" cy="4206240"/>
        </p:xfrm>
        <a:graphic>
          <a:graphicData uri="http://schemas.openxmlformats.org/drawingml/2006/table">
            <a:tbl>
              <a:tblPr firstRow="1" firstCol="1" bandRow="1">
                <a:tableStyleId>{69CF1AB2-1976-4502-BF36-3FF5EA218861}</a:tableStyleId>
              </a:tblPr>
              <a:tblGrid>
                <a:gridCol w="3520046"/>
                <a:gridCol w="3334610"/>
              </a:tblGrid>
              <a:tr h="0">
                <a:tc>
                  <a:txBody>
                    <a:bodyPr/>
                    <a:lstStyle/>
                    <a:p>
                      <a:pPr marL="107950" algn="ctr">
                        <a:lnSpc>
                          <a:spcPct val="150000"/>
                        </a:lnSpc>
                        <a:spcAft>
                          <a:spcPts val="0"/>
                        </a:spcAft>
                      </a:pPr>
                      <a:r>
                        <a:rPr lang="fr-FR" sz="2400" kern="150" dirty="0">
                          <a:effectLst/>
                        </a:rPr>
                        <a:t>Sexe</a:t>
                      </a:r>
                    </a:p>
                    <a:p>
                      <a:pPr marL="107950" algn="ctr">
                        <a:lnSpc>
                          <a:spcPct val="150000"/>
                        </a:lnSpc>
                        <a:spcAft>
                          <a:spcPts val="0"/>
                        </a:spcAft>
                      </a:pPr>
                      <a:r>
                        <a:rPr lang="fr-FR" sz="1600" kern="150" dirty="0">
                          <a:effectLst/>
                        </a:rPr>
                        <a:t>Attribut biologique</a:t>
                      </a:r>
                      <a:endParaRPr lang="fr-FR" sz="1600" b="1" kern="150" dirty="0">
                        <a:effectLst/>
                        <a:latin typeface="Arial"/>
                        <a:ea typeface="Calibri"/>
                        <a:cs typeface="Calibri"/>
                      </a:endParaRPr>
                    </a:p>
                  </a:txBody>
                  <a:tcPr marL="68580" marR="68580" marT="0" marB="0"/>
                </a:tc>
                <a:tc>
                  <a:txBody>
                    <a:bodyPr/>
                    <a:lstStyle/>
                    <a:p>
                      <a:pPr marL="107950" algn="ctr">
                        <a:lnSpc>
                          <a:spcPct val="150000"/>
                        </a:lnSpc>
                        <a:spcAft>
                          <a:spcPts val="0"/>
                        </a:spcAft>
                      </a:pPr>
                      <a:r>
                        <a:rPr lang="fr-FR" sz="2000" kern="150" dirty="0">
                          <a:effectLst/>
                        </a:rPr>
                        <a:t>Genre</a:t>
                      </a:r>
                    </a:p>
                    <a:p>
                      <a:pPr marL="107950" algn="ctr">
                        <a:lnSpc>
                          <a:spcPct val="150000"/>
                        </a:lnSpc>
                        <a:spcAft>
                          <a:spcPts val="0"/>
                        </a:spcAft>
                      </a:pPr>
                      <a:r>
                        <a:rPr lang="fr-FR" sz="1600" kern="150" dirty="0">
                          <a:effectLst/>
                        </a:rPr>
                        <a:t>Concept social</a:t>
                      </a:r>
                      <a:endParaRPr lang="fr-FR" sz="1600" b="1"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dirty="0">
                          <a:effectLst/>
                        </a:rPr>
                        <a:t>Caractéristiques des H et F déterminées biologiquement</a:t>
                      </a:r>
                      <a:endParaRPr lang="fr-FR" sz="1600" kern="150" dirty="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Caractéristiques des H et F acquises socialement</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dirty="0">
                          <a:effectLst/>
                        </a:rPr>
                        <a:t>Sont innées</a:t>
                      </a:r>
                      <a:endParaRPr lang="fr-FR" sz="1600" kern="150" dirty="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S’acquièrent par la socialisation</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a:effectLst/>
                        </a:rPr>
                        <a:t>Naturelles</a:t>
                      </a:r>
                      <a:endParaRPr lang="fr-FR" sz="1600" kern="15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Culturelles</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a:effectLst/>
                        </a:rPr>
                        <a:t>Absolues</a:t>
                      </a:r>
                      <a:endParaRPr lang="fr-FR" sz="1600" kern="15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Relatives</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a:effectLst/>
                        </a:rPr>
                        <a:t>Permanentes</a:t>
                      </a:r>
                      <a:endParaRPr lang="fr-FR" sz="1600" kern="15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smtClean="0">
                          <a:effectLst/>
                        </a:rPr>
                        <a:t>Évolutives</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a:effectLst/>
                        </a:rPr>
                        <a:t>Concernent les individus</a:t>
                      </a:r>
                      <a:endParaRPr lang="fr-FR" sz="1600" kern="15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Concernent la société, les institutions</a:t>
                      </a:r>
                      <a:endParaRPr lang="fr-FR" sz="1600" kern="150" dirty="0">
                        <a:effectLst/>
                        <a:latin typeface="Arial"/>
                        <a:ea typeface="Calibri"/>
                        <a:cs typeface="Calibri"/>
                      </a:endParaRPr>
                    </a:p>
                  </a:txBody>
                  <a:tcPr marL="68580" marR="68580" marT="0" marB="0"/>
                </a:tc>
              </a:tr>
              <a:tr h="0">
                <a:tc>
                  <a:txBody>
                    <a:bodyPr/>
                    <a:lstStyle/>
                    <a:p>
                      <a:pPr marL="107950">
                        <a:lnSpc>
                          <a:spcPct val="150000"/>
                        </a:lnSpc>
                        <a:spcAft>
                          <a:spcPts val="0"/>
                        </a:spcAft>
                      </a:pPr>
                      <a:r>
                        <a:rPr lang="fr-FR" sz="1600" kern="150">
                          <a:effectLst/>
                        </a:rPr>
                        <a:t>Immuables dans le temps et dans l’espace</a:t>
                      </a:r>
                      <a:endParaRPr lang="fr-FR" sz="1600" kern="150">
                        <a:effectLst/>
                        <a:latin typeface="Arial"/>
                        <a:ea typeface="Calibri"/>
                        <a:cs typeface="Calibri"/>
                      </a:endParaRPr>
                    </a:p>
                  </a:txBody>
                  <a:tcPr marL="68580" marR="68580" marT="0" marB="0"/>
                </a:tc>
                <a:tc>
                  <a:txBody>
                    <a:bodyPr/>
                    <a:lstStyle/>
                    <a:p>
                      <a:pPr marL="107950">
                        <a:lnSpc>
                          <a:spcPct val="150000"/>
                        </a:lnSpc>
                        <a:spcAft>
                          <a:spcPts val="0"/>
                        </a:spcAft>
                      </a:pPr>
                      <a:r>
                        <a:rPr lang="fr-FR" sz="1600" kern="150" dirty="0">
                          <a:effectLst/>
                        </a:rPr>
                        <a:t>Dynamiques changeant dans le temps et l’espace</a:t>
                      </a:r>
                      <a:endParaRPr lang="fr-FR" sz="1600" kern="150" dirty="0">
                        <a:effectLst/>
                        <a:latin typeface="Arial"/>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572564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457950" y="6356351"/>
            <a:ext cx="2057400" cy="365125"/>
          </a:xfrm>
        </p:spPr>
        <p:txBody>
          <a:bodyPr/>
          <a:lstStyle/>
          <a:p>
            <a:fld id="{8DAC03EF-0FA0-4E5B-843F-0B07147C06D2}" type="slidenum">
              <a:rPr lang="fr-FR" smtClean="0"/>
              <a:pPr/>
              <a:t>19</a:t>
            </a:fld>
            <a:endParaRPr lang="fr-FR"/>
          </a:p>
        </p:txBody>
      </p:sp>
      <p:sp>
        <p:nvSpPr>
          <p:cNvPr id="3" name="Titre 1"/>
          <p:cNvSpPr txBox="1">
            <a:spLocks/>
          </p:cNvSpPr>
          <p:nvPr/>
        </p:nvSpPr>
        <p:spPr>
          <a:xfrm>
            <a:off x="179512" y="1772816"/>
            <a:ext cx="8363272" cy="706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smtClean="0"/>
              <a:t>Des concepts </a:t>
            </a:r>
            <a:endParaRPr lang="fr-FR" sz="3200" dirty="0">
              <a:solidFill>
                <a:schemeClr val="bg1"/>
              </a:solidFill>
            </a:endParaRPr>
          </a:p>
        </p:txBody>
      </p:sp>
      <p:sp>
        <p:nvSpPr>
          <p:cNvPr id="4" name="Espace réservé du contenu 2"/>
          <p:cNvSpPr txBox="1">
            <a:spLocks/>
          </p:cNvSpPr>
          <p:nvPr/>
        </p:nvSpPr>
        <p:spPr>
          <a:xfrm>
            <a:off x="441176" y="1196752"/>
            <a:ext cx="8363272" cy="540060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lvl="1" indent="0">
              <a:buNone/>
            </a:pPr>
            <a:endParaRPr lang="fr-FR" sz="8000" dirty="0" smtClean="0">
              <a:solidFill>
                <a:schemeClr val="tx1"/>
              </a:solidFill>
            </a:endParaRPr>
          </a:p>
          <a:p>
            <a:pPr marL="457200" lvl="1" indent="0">
              <a:buNone/>
            </a:pPr>
            <a:endParaRPr lang="fr-FR" sz="3200" dirty="0" smtClean="0">
              <a:solidFill>
                <a:schemeClr val="tx1"/>
              </a:solidFill>
            </a:endParaRPr>
          </a:p>
          <a:p>
            <a:pPr marL="266700" lvl="1" indent="-180975">
              <a:buFont typeface="Wingdings" pitchFamily="2" charset="2"/>
              <a:buChar char="q"/>
            </a:pPr>
            <a:r>
              <a:rPr lang="fr-FR" sz="8000" b="1" dirty="0" smtClean="0">
                <a:solidFill>
                  <a:schemeClr val="tx1"/>
                </a:solidFill>
              </a:rPr>
              <a:t> Les stéréotypes : </a:t>
            </a:r>
            <a:r>
              <a:rPr lang="fr-FR" sz="8000" dirty="0" smtClean="0">
                <a:solidFill>
                  <a:schemeClr val="tx1"/>
                </a:solidFill>
              </a:rPr>
              <a:t>perception caricaturale des personnes par des a priori simplistes fondés sur des traits particuliers (sexe, couleur, origine ethnoculturelle, etc.) qui sont à la base des discriminations et contribuent à leur justification. </a:t>
            </a:r>
          </a:p>
          <a:p>
            <a:pPr marL="85725" lvl="1" indent="0">
              <a:buNone/>
            </a:pPr>
            <a:endParaRPr lang="fr-FR" sz="8000" dirty="0" smtClean="0">
              <a:solidFill>
                <a:schemeClr val="tx1"/>
              </a:solidFill>
            </a:endParaRPr>
          </a:p>
          <a:p>
            <a:pPr marL="266700" lvl="1" indent="-180975">
              <a:buFont typeface="Wingdings" pitchFamily="2" charset="2"/>
              <a:buChar char="q"/>
            </a:pPr>
            <a:r>
              <a:rPr lang="fr-FR" sz="8000" b="1" dirty="0" smtClean="0">
                <a:solidFill>
                  <a:schemeClr val="tx1"/>
                </a:solidFill>
              </a:rPr>
              <a:t>Les stéréotypes de genre :</a:t>
            </a:r>
          </a:p>
          <a:p>
            <a:pPr marL="85725" lvl="1" indent="0">
              <a:buNone/>
            </a:pPr>
            <a:r>
              <a:rPr lang="fr-FR" sz="8000" dirty="0"/>
              <a:t>sont à la fois le </a:t>
            </a:r>
            <a:r>
              <a:rPr lang="fr-FR" sz="8000" b="1" dirty="0">
                <a:solidFill>
                  <a:srgbClr val="FF0000"/>
                </a:solidFill>
              </a:rPr>
              <a:t>résultat</a:t>
            </a:r>
            <a:r>
              <a:rPr lang="fr-FR" sz="8000" dirty="0"/>
              <a:t> et la </a:t>
            </a:r>
            <a:r>
              <a:rPr lang="fr-FR" sz="8000" b="1" dirty="0">
                <a:solidFill>
                  <a:srgbClr val="FF0000"/>
                </a:solidFill>
              </a:rPr>
              <a:t>cause</a:t>
            </a:r>
            <a:r>
              <a:rPr lang="fr-FR" sz="8000" dirty="0"/>
              <a:t> d’attitudes, valeurs, normes et </a:t>
            </a:r>
            <a:r>
              <a:rPr lang="fr-FR" sz="8000" dirty="0" smtClean="0"/>
              <a:t>préjugés sexistes construits autour de la différence biologique et utilisés </a:t>
            </a:r>
            <a:r>
              <a:rPr lang="fr-FR" sz="8000" dirty="0"/>
              <a:t>pour justifier et maintenir la domination historique des hommes sur les femmes ainsi que les comportements sexistes qui empêchent les femmes de progresser. </a:t>
            </a:r>
          </a:p>
          <a:p>
            <a:pPr>
              <a:buFont typeface="Arial" pitchFamily="34" charset="0"/>
              <a:buNone/>
            </a:pPr>
            <a:endParaRPr lang="fr-FR" sz="4400" dirty="0" smtClean="0"/>
          </a:p>
        </p:txBody>
      </p:sp>
      <p:sp>
        <p:nvSpPr>
          <p:cNvPr id="5" name="ZoneTexte 4"/>
          <p:cNvSpPr txBox="1"/>
          <p:nvPr/>
        </p:nvSpPr>
        <p:spPr>
          <a:xfrm>
            <a:off x="1331640" y="395280"/>
            <a:ext cx="5472608" cy="523220"/>
          </a:xfrm>
          <a:prstGeom prst="rect">
            <a:avLst/>
          </a:prstGeom>
          <a:noFill/>
        </p:spPr>
        <p:txBody>
          <a:bodyPr wrap="square" rtlCol="0">
            <a:spAutoFit/>
          </a:bodyPr>
          <a:lstStyle/>
          <a:p>
            <a:pPr algn="ctr"/>
            <a:r>
              <a:rPr lang="fr-FR" sz="2800" b="1" dirty="0" smtClean="0"/>
              <a:t>Le stéréotypes</a:t>
            </a:r>
            <a:endParaRPr lang="fr-FR" sz="2800" b="1" dirty="0"/>
          </a:p>
        </p:txBody>
      </p:sp>
      <p:sp>
        <p:nvSpPr>
          <p:cNvPr id="6" name="Espace réservé du pied de page 5"/>
          <p:cNvSpPr>
            <a:spLocks noGrp="1"/>
          </p:cNvSpPr>
          <p:nvPr>
            <p:ph type="ftr" sz="quarter" idx="11"/>
          </p:nvPr>
        </p:nvSpPr>
        <p:spPr/>
        <p:txBody>
          <a:bodyPr/>
          <a:lstStyle/>
          <a:p>
            <a:r>
              <a:rPr lang="fr-FR" smtClean="0"/>
              <a:t>haca 2015</a:t>
            </a:r>
            <a:endParaRPr lang="fr-FR"/>
          </a:p>
        </p:txBody>
      </p:sp>
    </p:spTree>
    <p:extLst>
      <p:ext uri="{BB962C8B-B14F-4D97-AF65-F5344CB8AC3E}">
        <p14:creationId xmlns:p14="http://schemas.microsoft.com/office/powerpoint/2010/main" val="3889419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t>
            </a:r>
            <a:r>
              <a:rPr lang="fr-FR" dirty="0" smtClean="0"/>
              <a:t>lan</a:t>
            </a:r>
            <a:endParaRPr lang="fr-FR" dirty="0"/>
          </a:p>
        </p:txBody>
      </p:sp>
      <p:sp>
        <p:nvSpPr>
          <p:cNvPr id="3" name="Espace réservé du contenu 2"/>
          <p:cNvSpPr>
            <a:spLocks noGrp="1"/>
          </p:cNvSpPr>
          <p:nvPr>
            <p:ph idx="1"/>
          </p:nvPr>
        </p:nvSpPr>
        <p:spPr>
          <a:xfrm>
            <a:off x="467544" y="1700808"/>
            <a:ext cx="4608512" cy="4525963"/>
          </a:xfrm>
        </p:spPr>
        <p:txBody>
          <a:bodyPr/>
          <a:lstStyle/>
          <a:p>
            <a:pPr marL="0" indent="0">
              <a:buNone/>
            </a:pPr>
            <a:endParaRPr lang="fr-FR" dirty="0" smtClean="0"/>
          </a:p>
          <a:p>
            <a:r>
              <a:rPr lang="fr-FR" sz="2400" b="1" dirty="0" smtClean="0"/>
              <a:t>Constat</a:t>
            </a:r>
          </a:p>
          <a:p>
            <a:r>
              <a:rPr lang="fr-FR" sz="2400" b="1" dirty="0" smtClean="0"/>
              <a:t>Outils du RIRM</a:t>
            </a:r>
          </a:p>
          <a:p>
            <a:r>
              <a:rPr lang="fr-FR" sz="2400" b="1" dirty="0" smtClean="0"/>
              <a:t>Référentiel normatif</a:t>
            </a:r>
          </a:p>
          <a:p>
            <a:r>
              <a:rPr lang="fr-FR" sz="2400" b="1" smtClean="0"/>
              <a:t>Référentiel </a:t>
            </a:r>
            <a:r>
              <a:rPr lang="fr-FR" sz="2400" b="1" dirty="0" smtClean="0"/>
              <a:t>conceptuel</a:t>
            </a:r>
          </a:p>
          <a:p>
            <a:r>
              <a:rPr lang="fr-FR" sz="2400" b="1" dirty="0" smtClean="0"/>
              <a:t>Rôle des professionnels</a:t>
            </a:r>
          </a:p>
          <a:p>
            <a:pPr marL="0" indent="0">
              <a:buNone/>
            </a:pPr>
            <a:r>
              <a:rPr lang="fr-FR" sz="2400" b="1" dirty="0"/>
              <a:t> </a:t>
            </a:r>
            <a:r>
              <a:rPr lang="fr-FR" sz="2400" b="1" dirty="0" smtClean="0"/>
              <a:t>    expérience de la HACA - Maroc</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153611"/>
            <a:ext cx="377552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2</a:t>
            </a:fld>
            <a:endParaRPr lang="fr-FR"/>
          </a:p>
        </p:txBody>
      </p:sp>
    </p:spTree>
    <p:extLst>
      <p:ext uri="{BB962C8B-B14F-4D97-AF65-F5344CB8AC3E}">
        <p14:creationId xmlns:p14="http://schemas.microsoft.com/office/powerpoint/2010/main" val="244679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548680"/>
            <a:ext cx="6984776" cy="1692771"/>
          </a:xfrm>
          <a:prstGeom prst="rect">
            <a:avLst/>
          </a:prstGeom>
          <a:solidFill>
            <a:schemeClr val="accent1">
              <a:lumMod val="20000"/>
              <a:lumOff val="80000"/>
            </a:schemeClr>
          </a:solidFill>
        </p:spPr>
        <p:txBody>
          <a:bodyPr wrap="square">
            <a:spAutoFit/>
          </a:bodyPr>
          <a:lstStyle/>
          <a:p>
            <a:pPr algn="just"/>
            <a:r>
              <a:rPr lang="fr-FR" sz="2400" b="1" dirty="0"/>
              <a:t>Les stéréotypes de genre </a:t>
            </a:r>
            <a:r>
              <a:rPr lang="fr-FR" sz="2400" b="1" dirty="0" smtClean="0"/>
              <a:t>:</a:t>
            </a:r>
          </a:p>
          <a:p>
            <a:pPr marL="342900" indent="-342900" algn="just">
              <a:buFont typeface="Wingdings" panose="05000000000000000000" pitchFamily="2" charset="2"/>
              <a:buChar char="§"/>
            </a:pPr>
            <a:r>
              <a:rPr lang="fr-FR" sz="2000" b="1" dirty="0" smtClean="0"/>
              <a:t>constituent </a:t>
            </a:r>
            <a:r>
              <a:rPr lang="fr-FR" sz="2000" b="1" dirty="0"/>
              <a:t>un sérieux obstacle à la réalisation d’une véritable égalité entre les femmes et les </a:t>
            </a:r>
            <a:r>
              <a:rPr lang="fr-FR" sz="2000" b="1" dirty="0" smtClean="0"/>
              <a:t>hommes</a:t>
            </a:r>
          </a:p>
          <a:p>
            <a:pPr marL="342900" indent="-342900" algn="just">
              <a:buFont typeface="Wingdings" panose="05000000000000000000" pitchFamily="2" charset="2"/>
              <a:buChar char="§"/>
            </a:pPr>
            <a:r>
              <a:rPr lang="fr-FR" sz="2000" b="1" dirty="0" smtClean="0"/>
              <a:t> favorisent la </a:t>
            </a:r>
            <a:r>
              <a:rPr lang="fr-FR" sz="2000" b="1" dirty="0"/>
              <a:t>discrimination et la violence fondée sur le genre</a:t>
            </a:r>
            <a:r>
              <a:rPr lang="fr-FR" sz="2000" dirty="0"/>
              <a:t>.</a:t>
            </a:r>
          </a:p>
        </p:txBody>
      </p:sp>
      <p:graphicFrame>
        <p:nvGraphicFramePr>
          <p:cNvPr id="5" name="Diagramme 4"/>
          <p:cNvGraphicFramePr/>
          <p:nvPr>
            <p:extLst>
              <p:ext uri="{D42A27DB-BD31-4B8C-83A1-F6EECF244321}">
                <p14:modId xmlns:p14="http://schemas.microsoft.com/office/powerpoint/2010/main" val="1246692579"/>
              </p:ext>
            </p:extLst>
          </p:nvPr>
        </p:nvGraphicFramePr>
        <p:xfrm>
          <a:off x="827584" y="2492896"/>
          <a:ext cx="799288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20</a:t>
            </a:fld>
            <a:endParaRPr lang="fr-FR"/>
          </a:p>
        </p:txBody>
      </p:sp>
    </p:spTree>
    <p:extLst>
      <p:ext uri="{BB962C8B-B14F-4D97-AF65-F5344CB8AC3E}">
        <p14:creationId xmlns:p14="http://schemas.microsoft.com/office/powerpoint/2010/main" val="3243495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21</a:t>
            </a:fld>
            <a:endParaRPr lang="fr-FR"/>
          </a:p>
        </p:txBody>
      </p:sp>
      <p:pic>
        <p:nvPicPr>
          <p:cNvPr id="4" name="Diagramme 9"/>
          <p:cNvPicPr/>
          <p:nvPr/>
        </p:nvPicPr>
        <p:blipFill>
          <a:blip r:embed="rId2">
            <a:lum/>
            <a:alphaModFix/>
          </a:blip>
          <a:srcRect l="-34658" t="-294" r="-34875" b="-14886"/>
          <a:stretch>
            <a:fillRect/>
          </a:stretch>
        </p:blipFill>
        <p:spPr>
          <a:xfrm>
            <a:off x="1331640" y="1628800"/>
            <a:ext cx="6120680" cy="3816424"/>
          </a:xfrm>
          <a:prstGeom prst="rect">
            <a:avLst/>
          </a:prstGeom>
          <a:ln>
            <a:noFill/>
            <a:prstDash/>
          </a:ln>
        </p:spPr>
      </p:pic>
    </p:spTree>
    <p:extLst>
      <p:ext uri="{BB962C8B-B14F-4D97-AF65-F5344CB8AC3E}">
        <p14:creationId xmlns:p14="http://schemas.microsoft.com/office/powerpoint/2010/main" val="3530019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800" b="1" dirty="0"/>
              <a:t>Formation  des </a:t>
            </a:r>
            <a:r>
              <a:rPr lang="fr-FR" sz="2800" b="1" dirty="0" smtClean="0"/>
              <a:t>stéréotypes</a:t>
            </a:r>
            <a:endParaRPr lang="fr-FR" sz="2800" dirty="0"/>
          </a:p>
        </p:txBody>
      </p:sp>
      <p:sp>
        <p:nvSpPr>
          <p:cNvPr id="3" name="Espace réservé du contenu 2"/>
          <p:cNvSpPr>
            <a:spLocks noGrp="1"/>
          </p:cNvSpPr>
          <p:nvPr>
            <p:ph idx="1"/>
          </p:nvPr>
        </p:nvSpPr>
        <p:spPr>
          <a:xfrm>
            <a:off x="457200" y="1600200"/>
            <a:ext cx="8229600" cy="4781128"/>
          </a:xfrm>
        </p:spPr>
        <p:txBody>
          <a:bodyPr>
            <a:normAutofit fontScale="47500" lnSpcReduction="20000"/>
          </a:bodyPr>
          <a:lstStyle/>
          <a:p>
            <a:pPr marL="0" indent="0">
              <a:buNone/>
            </a:pPr>
            <a:r>
              <a:rPr lang="fr-FR" sz="3800" dirty="0" smtClean="0"/>
              <a:t>Les </a:t>
            </a:r>
            <a:r>
              <a:rPr lang="fr-FR" sz="3800" dirty="0"/>
              <a:t>stéréotypes se forment à partir de quatre processus distincts </a:t>
            </a:r>
            <a:r>
              <a:rPr lang="fr-FR" sz="3800" b="1" baseline="30000" dirty="0"/>
              <a:t> </a:t>
            </a:r>
            <a:r>
              <a:rPr lang="fr-FR" sz="3800" dirty="0" smtClean="0"/>
              <a:t>:</a:t>
            </a:r>
          </a:p>
          <a:p>
            <a:pPr marL="0" indent="0">
              <a:buNone/>
            </a:pPr>
            <a:endParaRPr lang="fr-FR" sz="2000" dirty="0"/>
          </a:p>
          <a:p>
            <a:r>
              <a:rPr lang="fr-FR" sz="3800" b="1" dirty="0"/>
              <a:t>la </a:t>
            </a:r>
            <a:r>
              <a:rPr lang="fr-FR" sz="3800" b="1" dirty="0" err="1"/>
              <a:t>surgénéralisation</a:t>
            </a:r>
            <a:r>
              <a:rPr lang="fr-FR" sz="3800" dirty="0"/>
              <a:t> : les sujets ont tendance à généraliser un trait perçu chez un membre du groupe à tous les membres constituant le groupe en question ;</a:t>
            </a:r>
          </a:p>
          <a:p>
            <a:r>
              <a:rPr lang="fr-FR" sz="3800" b="1" dirty="0"/>
              <a:t>les biais négatifs</a:t>
            </a:r>
            <a:r>
              <a:rPr lang="fr-FR" sz="3800" dirty="0"/>
              <a:t> dans le souvenir et la distorsion de la réalité : on aura tendance à retenir les traits négatifs ;</a:t>
            </a:r>
          </a:p>
          <a:p>
            <a:r>
              <a:rPr lang="fr-FR" sz="3800" b="1" dirty="0"/>
              <a:t>les jugements polarisés</a:t>
            </a:r>
            <a:r>
              <a:rPr lang="fr-FR" sz="3800" dirty="0"/>
              <a:t> : ne sont retenus que les traits très  marqués et rarement nuancés (les traits neutres disparaissent) ;</a:t>
            </a:r>
          </a:p>
          <a:p>
            <a:r>
              <a:rPr lang="fr-FR" sz="3800" b="1" dirty="0"/>
              <a:t>la corrélation illusoire</a:t>
            </a:r>
            <a:r>
              <a:rPr lang="fr-FR" sz="3800" dirty="0"/>
              <a:t> : les traits qui restent semblent former un ensemble cohérent.</a:t>
            </a:r>
          </a:p>
          <a:p>
            <a:r>
              <a:rPr lang="fr-FR" sz="3800" dirty="0"/>
              <a:t>La formation du stéréotype correspondrait à une </a:t>
            </a:r>
            <a:r>
              <a:rPr lang="fr-FR" sz="3800" b="1" dirty="0"/>
              <a:t>logique essentialiste</a:t>
            </a:r>
            <a:r>
              <a:rPr lang="fr-FR" sz="3800" dirty="0"/>
              <a:t> consistant à expliquer ce que les gens font (conduites) au travers de ce qu’ils sont (essence, nature).</a:t>
            </a:r>
          </a:p>
          <a:p>
            <a:pPr marL="0" indent="0">
              <a:buNone/>
            </a:pPr>
            <a:endParaRPr lang="fr-FR" sz="3800" dirty="0" smtClean="0"/>
          </a:p>
          <a:p>
            <a:pPr marL="0" indent="0">
              <a:buNone/>
            </a:pPr>
            <a:r>
              <a:rPr lang="fr-FR" sz="3800" dirty="0" smtClean="0"/>
              <a:t>La </a:t>
            </a:r>
            <a:r>
              <a:rPr lang="fr-FR" sz="3800" dirty="0"/>
              <a:t>question de savoir si les « tendances » de chaque sexe sont produites par notre génétique ou par une éducation en accord avec nos représentations est un vieux </a:t>
            </a:r>
            <a:r>
              <a:rPr lang="fr-FR" sz="3800" dirty="0" smtClean="0"/>
              <a:t> débat. Les </a:t>
            </a:r>
            <a:r>
              <a:rPr lang="fr-FR" sz="3800" dirty="0"/>
              <a:t>données contemporaines indiquent que si inclinaisons innées il y a, elles sont renforcées, transformées, démultipliées par la manière dont filles et garçons sont éduqués</a:t>
            </a:r>
            <a:r>
              <a:rPr lang="fr-FR" sz="3800" dirty="0" smtClean="0"/>
              <a:t>.</a:t>
            </a:r>
            <a:endParaRPr lang="fr-FR" dirty="0" smtClean="0"/>
          </a:p>
          <a:p>
            <a:pPr marL="0" indent="0">
              <a:buNone/>
            </a:pPr>
            <a:r>
              <a:rPr lang="fr-FR" sz="1900" dirty="0" smtClean="0"/>
              <a:t>www.psychoweb.fr/articles/psychologie-sociale/124-stereotypes-formation-et-effets-des-stereo.html</a:t>
            </a:r>
            <a:endParaRPr lang="fr-FR" sz="1900" dirty="0"/>
          </a:p>
          <a:p>
            <a:endParaRPr lang="fr-FR" dirty="0"/>
          </a:p>
        </p:txBody>
      </p:sp>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22</a:t>
            </a:fld>
            <a:endParaRPr lang="fr-FR"/>
          </a:p>
        </p:txBody>
      </p:sp>
    </p:spTree>
    <p:extLst>
      <p:ext uri="{BB962C8B-B14F-4D97-AF65-F5344CB8AC3E}">
        <p14:creationId xmlns:p14="http://schemas.microsoft.com/office/powerpoint/2010/main" val="3077472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23</a:t>
            </a:fld>
            <a:endParaRPr lang="fr-FR"/>
          </a:p>
        </p:txBody>
      </p:sp>
      <p:sp>
        <p:nvSpPr>
          <p:cNvPr id="4" name="Rectangle 3"/>
          <p:cNvSpPr/>
          <p:nvPr/>
        </p:nvSpPr>
        <p:spPr>
          <a:xfrm>
            <a:off x="395536" y="1196752"/>
            <a:ext cx="8424936" cy="5016758"/>
          </a:xfrm>
          <a:prstGeom prst="rect">
            <a:avLst/>
          </a:prstGeom>
        </p:spPr>
        <p:txBody>
          <a:bodyPr wrap="square">
            <a:spAutoFit/>
          </a:bodyPr>
          <a:lstStyle/>
          <a:p>
            <a:r>
              <a:rPr lang="fr-FR" sz="1600" b="1" dirty="0"/>
              <a:t>Principaux stéréotypes masculins dans les </a:t>
            </a:r>
            <a:r>
              <a:rPr lang="fr-FR" sz="1600" b="1" dirty="0" smtClean="0"/>
              <a:t>médias</a:t>
            </a:r>
          </a:p>
          <a:p>
            <a:endParaRPr lang="fr-FR" sz="1600" b="1" dirty="0"/>
          </a:p>
          <a:p>
            <a:r>
              <a:rPr lang="fr-FR" sz="1600" dirty="0"/>
              <a:t>Plusieurs chercheurs à travers le monde ont décelé l’existence d’une variété de stéréotypes chez les personnages masculins mis en avant dans les médias. Publié</a:t>
            </a:r>
            <a:r>
              <a:rPr lang="fr-FR" sz="1600" u="sng" dirty="0"/>
              <a:t> </a:t>
            </a:r>
            <a:r>
              <a:rPr lang="fr-FR" sz="1600" dirty="0"/>
              <a:t> par l’organisme </a:t>
            </a:r>
            <a:r>
              <a:rPr lang="fr-FR" sz="1600" dirty="0" err="1"/>
              <a:t>Children</a:t>
            </a:r>
            <a:r>
              <a:rPr lang="fr-FR" sz="1600" dirty="0"/>
              <a:t> </a:t>
            </a:r>
            <a:r>
              <a:rPr lang="fr-FR" sz="1600" dirty="0" err="1"/>
              <a:t>Now</a:t>
            </a:r>
            <a:r>
              <a:rPr lang="fr-FR" sz="1600" dirty="0"/>
              <a:t>, le Rapport Boys to Men : Media Messages about </a:t>
            </a:r>
            <a:r>
              <a:rPr lang="fr-FR" sz="1600" dirty="0" err="1"/>
              <a:t>Masculinity</a:t>
            </a:r>
            <a:r>
              <a:rPr lang="fr-FR" sz="1600" dirty="0"/>
              <a:t> en définit cinq comme étant les plus courants : L</a:t>
            </a:r>
            <a:r>
              <a:rPr lang="fr-FR" sz="1600" u="sng" dirty="0"/>
              <a:t> </a:t>
            </a:r>
            <a:r>
              <a:rPr lang="fr-FR" sz="1600" dirty="0"/>
              <a:t>e Dur, L’Homme fort, Le Grand Boss (ou L’Homme d’affaires), Le Héros.</a:t>
            </a:r>
          </a:p>
          <a:p>
            <a:r>
              <a:rPr lang="fr-FR" sz="1600" b="1" dirty="0"/>
              <a:t>Le Dur</a:t>
            </a:r>
            <a:r>
              <a:rPr lang="fr-FR" sz="1600" dirty="0"/>
              <a:t>, toujours prêt à mettre sa vie en danger, « à se battre si nécessaire, à ne pas se laisser faire mais à attaquer ». En démontrant sa force et son pouvoir, il gagne l’approbation des autres hommes et l’adoration des femmes.</a:t>
            </a:r>
          </a:p>
          <a:p>
            <a:r>
              <a:rPr lang="fr-FR" sz="1600" b="1" dirty="0"/>
              <a:t>L’Homme fort</a:t>
            </a:r>
            <a:r>
              <a:rPr lang="fr-FR" sz="1600" dirty="0"/>
              <a:t>, capable de « prendre le commandement et d’agir efficacement en toutes circonstances, qui contient ses émotions et séduit les femmes ». Un stéréotype qui renforce l’idée que les hommes et les garçons devraient toujours être en parfait contrôle d’eux-mêmes et que parler de ses émotions est un signe de faiblesse.</a:t>
            </a:r>
          </a:p>
          <a:p>
            <a:r>
              <a:rPr lang="fr-FR" sz="1600" b="1" dirty="0"/>
              <a:t>Le Grand Boss</a:t>
            </a:r>
            <a:r>
              <a:rPr lang="fr-FR" sz="1600" dirty="0"/>
              <a:t>, défini par son statut professionnel, « la quintessence du succès, l’incarnation par sa richesse et sa puissance, des qualités les plus admirées par la société ». L’idée qu’un homme, un vrai, doit être financièrement puissant et réussir socialement.</a:t>
            </a:r>
          </a:p>
          <a:p>
            <a:r>
              <a:rPr lang="fr-FR" sz="1600" b="1" dirty="0"/>
              <a:t>Le Héros</a:t>
            </a:r>
            <a:r>
              <a:rPr lang="fr-FR" sz="1600" dirty="0"/>
              <a:t>, « fort, mais pas forcément silencieux et souvent en colère, surtout caractérisé par une agressivité et une violence extrêmes qui, avec les années, ne cessent d’augmenter </a:t>
            </a:r>
            <a:r>
              <a:rPr lang="fr-FR" sz="1600" dirty="0" smtClean="0"/>
              <a:t>».</a:t>
            </a:r>
          </a:p>
          <a:p>
            <a:endParaRPr lang="fr-FR" sz="1600" dirty="0"/>
          </a:p>
          <a:p>
            <a:r>
              <a:rPr lang="fr-FR" sz="800" b="1" dirty="0">
                <a:hlinkClick r:id="rId2"/>
              </a:rPr>
              <a:t>www.media</a:t>
            </a:r>
            <a:r>
              <a:rPr lang="fr-FR" sz="800" dirty="0"/>
              <a:t> awareness.ca/</a:t>
            </a:r>
            <a:r>
              <a:rPr lang="fr-FR" sz="800" dirty="0" err="1"/>
              <a:t>francais</a:t>
            </a:r>
            <a:r>
              <a:rPr lang="fr-FR" sz="800" u="sng" dirty="0"/>
              <a:t> </a:t>
            </a:r>
            <a:r>
              <a:rPr lang="fr-FR" sz="800" dirty="0"/>
              <a:t>/enjeux/</a:t>
            </a:r>
            <a:r>
              <a:rPr lang="fr-FR" sz="800" dirty="0" err="1"/>
              <a:t>stereotypes</a:t>
            </a:r>
            <a:r>
              <a:rPr lang="fr-FR" sz="800" dirty="0"/>
              <a:t>/</a:t>
            </a:r>
            <a:r>
              <a:rPr lang="fr-FR" sz="800" dirty="0" err="1"/>
              <a:t>masculinite</a:t>
            </a:r>
            <a:r>
              <a:rPr lang="fr-FR" sz="800" dirty="0"/>
              <a:t>/</a:t>
            </a:r>
            <a:r>
              <a:rPr lang="fr-FR" sz="800" dirty="0" err="1"/>
              <a:t>principaux_stereotypes_masc.cfm</a:t>
            </a:r>
            <a:endParaRPr lang="fr-FR" sz="800" dirty="0"/>
          </a:p>
          <a:p>
            <a:r>
              <a:rPr lang="fr-FR" sz="800" dirty="0"/>
              <a:t> Site où j’ai trouvé l’article : http://</a:t>
            </a:r>
            <a:r>
              <a:rPr lang="fr-FR" sz="800" dirty="0" smtClean="0"/>
              <a:t>fente-astique.blogspot.fr/2007/12/article-masculinit-virilit-dans-les.html</a:t>
            </a:r>
            <a:endParaRPr lang="fr-FR" sz="800" dirty="0"/>
          </a:p>
        </p:txBody>
      </p:sp>
    </p:spTree>
    <p:extLst>
      <p:ext uri="{BB962C8B-B14F-4D97-AF65-F5344CB8AC3E}">
        <p14:creationId xmlns:p14="http://schemas.microsoft.com/office/powerpoint/2010/main" val="617933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340768"/>
            <a:ext cx="7632848" cy="4464496"/>
          </a:xfrm>
        </p:spPr>
        <p:txBody>
          <a:bodyPr>
            <a:normAutofit fontScale="32500" lnSpcReduction="20000"/>
          </a:bodyPr>
          <a:lstStyle/>
          <a:p>
            <a:pPr marL="0" lvl="1" indent="0">
              <a:buNone/>
            </a:pPr>
            <a:r>
              <a:rPr lang="fr-FR" sz="8000" b="1" dirty="0"/>
              <a:t>La discrimination fondée sur le genre : </a:t>
            </a:r>
            <a:endParaRPr lang="fr-FR" sz="8000" b="1" dirty="0" smtClean="0"/>
          </a:p>
          <a:p>
            <a:pPr marL="342900" lvl="1" indent="-342900">
              <a:buFont typeface="Arial" pitchFamily="34" charset="0"/>
              <a:buChar char="•"/>
            </a:pPr>
            <a:endParaRPr lang="fr-FR" sz="8000" b="1" dirty="0">
              <a:solidFill>
                <a:schemeClr val="tx2"/>
              </a:solidFill>
            </a:endParaRPr>
          </a:p>
          <a:p>
            <a:pPr marL="0" lvl="1" indent="0">
              <a:buNone/>
            </a:pPr>
            <a:r>
              <a:rPr lang="fr-FR" sz="8000" dirty="0" smtClean="0"/>
              <a:t>«</a:t>
            </a:r>
            <a:r>
              <a:rPr lang="fr-FR" sz="8000" dirty="0"/>
              <a:t> toute distinction, exclusion ou restriction fondée sur le sexe qui a </a:t>
            </a:r>
            <a:r>
              <a:rPr lang="fr-FR" sz="8000" b="1" dirty="0"/>
              <a:t>pour effet ou pour but</a:t>
            </a:r>
            <a:r>
              <a:rPr lang="fr-FR" sz="8000" dirty="0"/>
              <a:t> de compromettre ou de détruire la reconnaissance, la jouissance ou l'exercice par les femmes, quel que soit leur état matrimonial, sur la base de l'égalité de l'homme et de la femme, des droits de l'homme et des libertés fondamentales dans les domaines politique, économique, social, culturel et civil ou dans tout autre domaine ». (Article 1 - convention CEDAW)</a:t>
            </a:r>
          </a:p>
          <a:p>
            <a:endParaRPr lang="fr-FR" dirty="0"/>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24</a:t>
            </a:fld>
            <a:endParaRPr lang="fr-FR"/>
          </a:p>
        </p:txBody>
      </p:sp>
    </p:spTree>
    <p:extLst>
      <p:ext uri="{BB962C8B-B14F-4D97-AF65-F5344CB8AC3E}">
        <p14:creationId xmlns:p14="http://schemas.microsoft.com/office/powerpoint/2010/main" val="3614275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852936"/>
            <a:ext cx="8229600" cy="1143000"/>
          </a:xfrm>
        </p:spPr>
        <p:txBody>
          <a:bodyPr>
            <a:normAutofit fontScale="90000"/>
          </a:bodyPr>
          <a:lstStyle/>
          <a:p>
            <a:r>
              <a:rPr lang="fr-FR" b="1" dirty="0" smtClean="0"/>
              <a:t>Que faire ?</a:t>
            </a:r>
            <a:br>
              <a:rPr lang="fr-FR" b="1" dirty="0" smtClean="0"/>
            </a:br>
            <a:r>
              <a:rPr lang="fr-FR" b="1" dirty="0" smtClean="0"/>
              <a:t>Expérience de la HACA du Maroc</a:t>
            </a:r>
            <a:endParaRPr lang="fr-FR" b="1" dirty="0"/>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25</a:t>
            </a:fld>
            <a:endParaRPr lang="fr-FR"/>
          </a:p>
        </p:txBody>
      </p:sp>
    </p:spTree>
    <p:extLst>
      <p:ext uri="{BB962C8B-B14F-4D97-AF65-F5344CB8AC3E}">
        <p14:creationId xmlns:p14="http://schemas.microsoft.com/office/powerpoint/2010/main" val="255839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bwMode="auto">
          <a:xfrm>
            <a:off x="6553200" y="5800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B87D72F-ADF7-46CE-B502-C3440D7BB85F}" type="slidenum">
              <a:rPr lang="fr-FR" altLang="fr-FR" sz="1200" smtClean="0">
                <a:solidFill>
                  <a:srgbClr val="898989"/>
                </a:solidFill>
              </a:rPr>
              <a:pPr eaLnBrk="1" hangingPunct="1">
                <a:spcBef>
                  <a:spcPct val="0"/>
                </a:spcBef>
                <a:buFontTx/>
                <a:buNone/>
              </a:pPr>
              <a:t>26</a:t>
            </a:fld>
            <a:endParaRPr lang="fr-FR" altLang="fr-FR" sz="1200" smtClean="0">
              <a:solidFill>
                <a:srgbClr val="898989"/>
              </a:solidFill>
            </a:endParaRPr>
          </a:p>
        </p:txBody>
      </p:sp>
      <p:sp>
        <p:nvSpPr>
          <p:cNvPr id="5" name="Rectangle 10"/>
          <p:cNvSpPr>
            <a:spLocks noChangeArrowheads="1"/>
          </p:cNvSpPr>
          <p:nvPr/>
        </p:nvSpPr>
        <p:spPr bwMode="auto">
          <a:xfrm>
            <a:off x="466725" y="355600"/>
            <a:ext cx="822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2800" b="1" dirty="0" smtClean="0">
                <a:solidFill>
                  <a:srgbClr val="0070C0"/>
                </a:solidFill>
              </a:rPr>
              <a:t>Mission </a:t>
            </a:r>
            <a:r>
              <a:rPr lang="fr-FR" altLang="fr-FR" sz="2800" b="1" dirty="0">
                <a:solidFill>
                  <a:srgbClr val="0070C0"/>
                </a:solidFill>
              </a:rPr>
              <a:t>: une double </a:t>
            </a:r>
            <a:r>
              <a:rPr lang="fr-FR" altLang="fr-FR" sz="2800" b="1" dirty="0" smtClean="0">
                <a:solidFill>
                  <a:srgbClr val="0070C0"/>
                </a:solidFill>
              </a:rPr>
              <a:t>veille</a:t>
            </a:r>
            <a:endParaRPr lang="fr-FR" altLang="fr-FR" sz="2800" b="1" dirty="0">
              <a:solidFill>
                <a:srgbClr val="0070C0"/>
              </a:solidFill>
            </a:endParaRPr>
          </a:p>
        </p:txBody>
      </p:sp>
      <p:grpSp>
        <p:nvGrpSpPr>
          <p:cNvPr id="6" name="Groupe 1"/>
          <p:cNvGrpSpPr>
            <a:grpSpLocks/>
          </p:cNvGrpSpPr>
          <p:nvPr/>
        </p:nvGrpSpPr>
        <p:grpSpPr bwMode="auto">
          <a:xfrm>
            <a:off x="6805613" y="1830388"/>
            <a:ext cx="1925637" cy="660400"/>
            <a:chOff x="6544301" y="2280973"/>
            <a:chExt cx="2171952" cy="579180"/>
          </a:xfrm>
        </p:grpSpPr>
        <p:pic>
          <p:nvPicPr>
            <p:cNvPr id="7" name="Picture 1" descr="http://www.haca.ma/op/operateurs/ao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301" y="2280973"/>
              <a:ext cx="616884" cy="54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ttp://www.haca.ma/op/operateurs/2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868" y="2355996"/>
              <a:ext cx="718935" cy="4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8924" y="2280973"/>
              <a:ext cx="747329" cy="5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Accolade fermante 9"/>
          <p:cNvSpPr/>
          <p:nvPr/>
        </p:nvSpPr>
        <p:spPr>
          <a:xfrm>
            <a:off x="5567363" y="1955800"/>
            <a:ext cx="481012" cy="3114675"/>
          </a:xfrm>
          <a:prstGeom prst="rightBrace">
            <a:avLst>
              <a:gd name="adj1" fmla="val 8333"/>
              <a:gd name="adj2" fmla="val 5301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a:ln w="22225">
                <a:solidFill>
                  <a:schemeClr val="accent2"/>
                </a:solidFill>
                <a:prstDash val="solid"/>
              </a:ln>
              <a:solidFill>
                <a:schemeClr val="accent2">
                  <a:lumMod val="40000"/>
                  <a:lumOff val="60000"/>
                </a:schemeClr>
              </a:solidFill>
            </a:endParaRPr>
          </a:p>
        </p:txBody>
      </p:sp>
      <p:grpSp>
        <p:nvGrpSpPr>
          <p:cNvPr id="11" name="Groupe 30"/>
          <p:cNvGrpSpPr>
            <a:grpSpLocks/>
          </p:cNvGrpSpPr>
          <p:nvPr/>
        </p:nvGrpSpPr>
        <p:grpSpPr bwMode="auto">
          <a:xfrm>
            <a:off x="6694488" y="2622550"/>
            <a:ext cx="2082800" cy="2511425"/>
            <a:chOff x="0" y="0"/>
            <a:chExt cx="2334463" cy="1785086"/>
          </a:xfrm>
        </p:grpSpPr>
        <p:pic>
          <p:nvPicPr>
            <p:cNvPr id="12" name="Picture 1" descr="http://www.haca.ma/op/operateurs/Logo%20Medi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4" y="1452282"/>
              <a:ext cx="71628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haca.ma/op/operateurs/logos/logo-sawa.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788" y="1060397"/>
              <a:ext cx="571500" cy="26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http://www.haca.ma/op/operateurs/Atlantic-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07039"/>
              <a:ext cx="431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haca.ma/op/operateurs/logohitradi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6914" y="7684"/>
              <a:ext cx="414655" cy="42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http://www.haca.ma/op/operateurs/aswatVF.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4706" y="1490702"/>
              <a:ext cx="448945" cy="27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http://www.haca.ma/op/operateurs/logos/CASAF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9139" y="1459966"/>
              <a:ext cx="432435"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http://www.haca.ma/op/operateurs/LogoCHADAFM.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8188" y="0"/>
              <a:ext cx="298450" cy="4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http://www.haca.ma/op/operateurs/logos/radio_plus_marrakech.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3986" y="76840"/>
              <a:ext cx="237490"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http://www.haca.ma/op/operateurs/logos/radio_plus_agadi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5351" y="1091133"/>
              <a:ext cx="255270" cy="28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http://www.haca.ma/op/operateurs/CA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36914" y="645459"/>
              <a:ext cx="35115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http://www.haca.ma/op/operateurs/logos/logo-luxeradio.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98817" y="1060397"/>
              <a:ext cx="23939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http://www.haca.ma/op/operateurs/logos/logo-radio-marsN-new(2).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5260" y="76840"/>
              <a:ext cx="314325"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http://www.haca.ma/op/operateurs/logos/logo%20med%20vf.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383126" y="1121869"/>
              <a:ext cx="472440" cy="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http://www.haca.ma/op/operateurs/logos/medina%20fm%20logo%20A.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91240" y="553250"/>
              <a:ext cx="427355" cy="4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45" descr="radio-maroc"/>
            <p:cNvPicPr>
              <a:picLocks noChangeAspect="1"/>
            </p:cNvPicPr>
            <p:nvPr/>
          </p:nvPicPr>
          <p:blipFill>
            <a:blip r:embed="rId20">
              <a:extLst>
                <a:ext uri="{28A0092B-C50C-407E-A947-70E740481C1C}">
                  <a14:useLocalDpi xmlns:a14="http://schemas.microsoft.com/office/drawing/2010/main" val="0"/>
                </a:ext>
              </a:extLst>
            </a:blip>
            <a:srcRect t="41814" r="54958"/>
            <a:stretch>
              <a:fillRect/>
            </a:stretch>
          </p:blipFill>
          <p:spPr bwMode="auto">
            <a:xfrm>
              <a:off x="453358" y="553250"/>
              <a:ext cx="46291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46" descr="http://1.bp.blogspot.com/-2QVy2Tuy6Ds/U44X1Q-BorI/AAAAAAAAADI/2g2NTWt7h8A/s1600/Ecouter+SNRT.jpg"/>
            <p:cNvPicPr>
              <a:picLocks noChangeAspect="1"/>
            </p:cNvPicPr>
            <p:nvPr/>
          </p:nvPicPr>
          <p:blipFill>
            <a:blip r:embed="rId21">
              <a:extLst>
                <a:ext uri="{28A0092B-C50C-407E-A947-70E740481C1C}">
                  <a14:useLocalDpi xmlns:a14="http://schemas.microsoft.com/office/drawing/2010/main" val="0"/>
                </a:ext>
              </a:extLst>
            </a:blip>
            <a:srcRect r="85489"/>
            <a:stretch>
              <a:fillRect/>
            </a:stretch>
          </p:blipFill>
          <p:spPr bwMode="auto">
            <a:xfrm>
              <a:off x="2005533" y="76840"/>
              <a:ext cx="328930" cy="170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8" name="Diagramme 27"/>
          <p:cNvGraphicFramePr/>
          <p:nvPr/>
        </p:nvGraphicFramePr>
        <p:xfrm>
          <a:off x="154146" y="1710824"/>
          <a:ext cx="6096000" cy="359038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 name="Espace réservé du pied de page 1"/>
          <p:cNvSpPr>
            <a:spLocks noGrp="1"/>
          </p:cNvSpPr>
          <p:nvPr>
            <p:ph type="ftr" sz="quarter" idx="11"/>
          </p:nvPr>
        </p:nvSpPr>
        <p:spPr/>
        <p:txBody>
          <a:bodyPr/>
          <a:lstStyle/>
          <a:p>
            <a:r>
              <a:rPr lang="fr-FR" smtClean="0"/>
              <a:t>haca 2015</a:t>
            </a:r>
            <a:endParaRPr lang="fr-FR"/>
          </a:p>
        </p:txBody>
      </p:sp>
    </p:spTree>
    <p:extLst>
      <p:ext uri="{BB962C8B-B14F-4D97-AF65-F5344CB8AC3E}">
        <p14:creationId xmlns:p14="http://schemas.microsoft.com/office/powerpoint/2010/main" val="3529740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68313" y="260350"/>
            <a:ext cx="691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2800" b="1" dirty="0" smtClean="0">
                <a:solidFill>
                  <a:srgbClr val="0070C0"/>
                </a:solidFill>
              </a:rPr>
              <a:t>Plan d’action </a:t>
            </a:r>
            <a:r>
              <a:rPr lang="fr-FR" altLang="fr-FR" sz="2800" b="1" dirty="0">
                <a:solidFill>
                  <a:srgbClr val="0070C0"/>
                </a:solidFill>
              </a:rPr>
              <a:t>intégré</a:t>
            </a:r>
          </a:p>
        </p:txBody>
      </p:sp>
      <p:graphicFrame>
        <p:nvGraphicFramePr>
          <p:cNvPr id="4" name="Tableau 3"/>
          <p:cNvGraphicFramePr>
            <a:graphicFrameLocks noGrp="1"/>
          </p:cNvGraphicFramePr>
          <p:nvPr/>
        </p:nvGraphicFramePr>
        <p:xfrm>
          <a:off x="539750" y="3357563"/>
          <a:ext cx="7993063" cy="1655762"/>
        </p:xfrm>
        <a:graphic>
          <a:graphicData uri="http://schemas.openxmlformats.org/drawingml/2006/table">
            <a:tbl>
              <a:tblPr/>
              <a:tblGrid>
                <a:gridCol w="2612771"/>
                <a:gridCol w="2816479"/>
                <a:gridCol w="2563813"/>
              </a:tblGrid>
              <a:tr h="165576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70C0"/>
                          </a:solidFill>
                          <a:effectLst/>
                          <a:latin typeface="Calibri" pitchFamily="34" charset="0"/>
                          <a:ea typeface="MS PGothic" pitchFamily="34" charset="-128"/>
                        </a:rPr>
                        <a:t>Composante  juridique </a:t>
                      </a:r>
                      <a:r>
                        <a:rPr kumimoji="0" lang="fr-FR" altLang="fr-FR" sz="1600" b="0" i="0" u="none" strike="noStrike" cap="none" normalizeH="0" baseline="0" dirty="0" smtClean="0">
                          <a:ln>
                            <a:noFill/>
                          </a:ln>
                          <a:solidFill>
                            <a:schemeClr val="tx1"/>
                          </a:solidFill>
                          <a:effectLst/>
                          <a:latin typeface="Calibri" pitchFamily="34" charset="0"/>
                          <a:ea typeface="MS PGothic" pitchFamily="34" charset="-128"/>
                        </a:rPr>
                        <a:t>visant  la lutte  contre les stéréotypes de genre  et la promotion de  l’égalité hommes-femmes dans le secteur des MAV</a:t>
                      </a:r>
                      <a:endParaRPr kumimoji="0" lang="en-US" altLang="fr-FR" sz="1600" b="0" i="0" u="none" strike="noStrike" cap="none" normalizeH="0" baseline="0" dirty="0" smtClean="0">
                        <a:ln>
                          <a:noFill/>
                        </a:ln>
                        <a:solidFill>
                          <a:schemeClr val="tx1"/>
                        </a:solidFill>
                        <a:effectLst/>
                        <a:latin typeface="Calibri" pitchFamily="34" charset="0"/>
                        <a:ea typeface="MS PGothic" pitchFamily="34" charset="-128"/>
                      </a:endParaRPr>
                    </a:p>
                  </a:txBody>
                  <a:tcPr marL="91468" marR="91468" marT="45689" marB="4568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pattFill prst="pct25">
                      <a:fgClr>
                        <a:srgbClr val="C6D9F1"/>
                      </a:fgClr>
                      <a:bgClr>
                        <a:schemeClr val="bg1"/>
                      </a:bgClr>
                    </a:patt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70C0"/>
                          </a:solidFill>
                          <a:effectLst/>
                          <a:latin typeface="Calibri" pitchFamily="34" charset="0"/>
                          <a:ea typeface="MS PGothic" pitchFamily="34" charset="-128"/>
                        </a:rPr>
                        <a:t>Composante méthodologique </a:t>
                      </a:r>
                      <a:r>
                        <a:rPr kumimoji="0" lang="fr-FR" altLang="fr-FR" sz="1600" b="0" i="0" u="none" strike="noStrike" cap="none" normalizeH="0" baseline="0" dirty="0" smtClean="0">
                          <a:ln>
                            <a:noFill/>
                          </a:ln>
                          <a:solidFill>
                            <a:schemeClr val="tx1"/>
                          </a:solidFill>
                          <a:effectLst/>
                          <a:latin typeface="Calibri" pitchFamily="34" charset="0"/>
                          <a:ea typeface="MS PGothic" pitchFamily="34" charset="-128"/>
                        </a:rPr>
                        <a:t>visant la mise en place et l’expérimentation d’un  dispositif de monitoring des programmes</a:t>
                      </a:r>
                      <a:endParaRPr kumimoji="0" lang="en-US" altLang="fr-FR" sz="1600" b="0" i="0" u="none" strike="noStrike" cap="none" normalizeH="0" baseline="0" dirty="0" smtClean="0">
                        <a:ln>
                          <a:noFill/>
                        </a:ln>
                        <a:solidFill>
                          <a:schemeClr val="tx1"/>
                        </a:solidFill>
                        <a:effectLst/>
                        <a:latin typeface="Calibri" pitchFamily="34" charset="0"/>
                        <a:ea typeface="MS PGothic" pitchFamily="34" charset="-128"/>
                      </a:endParaRPr>
                    </a:p>
                  </a:txBody>
                  <a:tcPr marL="91468" marR="91468" marT="45689" marB="4568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pattFill prst="pct25">
                      <a:fgClr>
                        <a:srgbClr val="C6D9F1"/>
                      </a:fgClr>
                      <a:bgClr>
                        <a:schemeClr val="bg1"/>
                      </a:bgClr>
                    </a:patt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70C0"/>
                          </a:solidFill>
                          <a:effectLst/>
                          <a:latin typeface="Calibri" pitchFamily="34" charset="0"/>
                          <a:ea typeface="MS PGothic" pitchFamily="34" charset="-128"/>
                        </a:rPr>
                        <a:t>Composante partenariale :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800" b="0" i="0" u="none" strike="noStrike" cap="none" normalizeH="0" baseline="0" dirty="0" smtClean="0">
                        <a:ln>
                          <a:noFill/>
                        </a:ln>
                        <a:solidFill>
                          <a:schemeClr val="tx1"/>
                        </a:solidFill>
                        <a:effectLst/>
                        <a:latin typeface="Calibri" pitchFamily="34" charset="0"/>
                        <a:ea typeface="MS PGothic" pitchFamily="34" charset="-128"/>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smtClean="0">
                          <a:ln>
                            <a:noFill/>
                          </a:ln>
                          <a:solidFill>
                            <a:schemeClr val="tx1"/>
                          </a:solidFill>
                          <a:effectLst/>
                          <a:latin typeface="Calibri" pitchFamily="34" charset="0"/>
                          <a:ea typeface="MS PGothic" pitchFamily="34" charset="-128"/>
                        </a:rPr>
                        <a:t>Opérateurs / diffuseurs;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smtClean="0">
                          <a:ln>
                            <a:noFill/>
                          </a:ln>
                          <a:solidFill>
                            <a:schemeClr val="tx1"/>
                          </a:solidFill>
                          <a:effectLst/>
                          <a:latin typeface="Calibri" pitchFamily="34" charset="0"/>
                          <a:ea typeface="MS PGothic" pitchFamily="34" charset="-128"/>
                        </a:rPr>
                        <a:t>Professionnels du secteur;</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FR" altLang="fr-FR" sz="1600" b="0" i="0" u="none" strike="noStrike" cap="none" normalizeH="0" baseline="0" dirty="0" smtClean="0">
                          <a:ln>
                            <a:noFill/>
                          </a:ln>
                          <a:solidFill>
                            <a:schemeClr val="tx1"/>
                          </a:solidFill>
                          <a:effectLst/>
                          <a:latin typeface="Calibri" pitchFamily="34" charset="0"/>
                          <a:ea typeface="MS PGothic" pitchFamily="34" charset="-128"/>
                        </a:rPr>
                        <a:t>Société civile </a:t>
                      </a:r>
                      <a:endParaRPr kumimoji="0" lang="en-US" altLang="fr-FR" sz="1600" b="0" i="0" u="none" strike="noStrike" cap="none" normalizeH="0" baseline="0" dirty="0" smtClean="0">
                        <a:ln>
                          <a:noFill/>
                        </a:ln>
                        <a:solidFill>
                          <a:schemeClr val="tx1"/>
                        </a:solidFill>
                        <a:effectLst/>
                        <a:latin typeface="Calibri" pitchFamily="34" charset="0"/>
                        <a:ea typeface="MS PGothic" pitchFamily="34" charset="-128"/>
                      </a:endParaRPr>
                    </a:p>
                  </a:txBody>
                  <a:tcPr marL="91468" marR="91468" marT="45689" marB="45689"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pattFill prst="pct25">
                      <a:fgClr>
                        <a:srgbClr val="C6D9F1"/>
                      </a:fgClr>
                      <a:bgClr>
                        <a:schemeClr val="bg1"/>
                      </a:bgClr>
                    </a:pattFill>
                  </a:tcPr>
                </a:tc>
              </a:tr>
            </a:tbl>
          </a:graphicData>
        </a:graphic>
      </p:graphicFrame>
      <p:sp>
        <p:nvSpPr>
          <p:cNvPr id="5" name="ZoneTexte 4"/>
          <p:cNvSpPr txBox="1">
            <a:spLocks noChangeArrowheads="1"/>
          </p:cNvSpPr>
          <p:nvPr/>
        </p:nvSpPr>
        <p:spPr bwMode="auto">
          <a:xfrm>
            <a:off x="400050" y="5418138"/>
            <a:ext cx="82724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1400"/>
              <a:t>Concernant la société civile:</a:t>
            </a:r>
          </a:p>
          <a:p>
            <a:pPr algn="ctr" eaLnBrk="1" hangingPunct="1">
              <a:spcBef>
                <a:spcPct val="0"/>
              </a:spcBef>
              <a:buFontTx/>
              <a:buNone/>
            </a:pPr>
            <a:endParaRPr lang="fr-FR" altLang="fr-FR" sz="800"/>
          </a:p>
          <a:p>
            <a:pPr eaLnBrk="1" hangingPunct="1">
              <a:spcBef>
                <a:spcPct val="0"/>
              </a:spcBef>
              <a:buFontTx/>
              <a:buNone/>
            </a:pPr>
            <a:r>
              <a:rPr lang="fr-FR" altLang="fr-FR" sz="1400"/>
              <a:t>  1- Consultation préalable de nombreux acteurs ( H et F) en 2011 : rapport   </a:t>
            </a:r>
            <a:r>
              <a:rPr lang="fr-FR" altLang="fr-FR" sz="1400">
                <a:hlinkClick r:id="rId2"/>
              </a:rPr>
              <a:t>www.haca.ma</a:t>
            </a:r>
            <a:endParaRPr lang="fr-FR" altLang="fr-FR" sz="1400"/>
          </a:p>
          <a:p>
            <a:pPr eaLnBrk="1" hangingPunct="1">
              <a:spcBef>
                <a:spcPct val="0"/>
              </a:spcBef>
              <a:buFontTx/>
              <a:buNone/>
            </a:pPr>
            <a:r>
              <a:rPr lang="fr-FR" altLang="fr-FR" sz="1400"/>
              <a:t>  2- Mise en place avant fin 2015 d’une plateforme électronique interactive de veille</a:t>
            </a:r>
          </a:p>
        </p:txBody>
      </p:sp>
      <p:graphicFrame>
        <p:nvGraphicFramePr>
          <p:cNvPr id="6" name="Diagramme 5"/>
          <p:cNvGraphicFramePr/>
          <p:nvPr/>
        </p:nvGraphicFramePr>
        <p:xfrm>
          <a:off x="467544" y="836712"/>
          <a:ext cx="8640960"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7" name="Espace réservé du numéro de diapositive 6"/>
          <p:cNvSpPr>
            <a:spLocks noGrp="1"/>
          </p:cNvSpPr>
          <p:nvPr>
            <p:ph type="sldNum" sz="quarter" idx="12"/>
          </p:nvPr>
        </p:nvSpPr>
        <p:spPr/>
        <p:txBody>
          <a:bodyPr/>
          <a:lstStyle/>
          <a:p>
            <a:fld id="{8DAC03EF-0FA0-4E5B-843F-0B07147C06D2}" type="slidenum">
              <a:rPr lang="fr-FR" smtClean="0"/>
              <a:pPr/>
              <a:t>27</a:t>
            </a:fld>
            <a:endParaRPr lang="fr-FR"/>
          </a:p>
        </p:txBody>
      </p:sp>
    </p:spTree>
    <p:extLst>
      <p:ext uri="{BB962C8B-B14F-4D97-AF65-F5344CB8AC3E}">
        <p14:creationId xmlns:p14="http://schemas.microsoft.com/office/powerpoint/2010/main" val="215351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b="1" dirty="0" smtClean="0">
                <a:solidFill>
                  <a:srgbClr val="0070C0"/>
                </a:solidFill>
              </a:rPr>
              <a:t>1- intégration de l’obligation pour les operateurs AV de combattre la discrimination et les stéréotypes sexistes et de promouvoir la culture de l’égalité</a:t>
            </a:r>
          </a:p>
        </p:txBody>
      </p:sp>
      <p:sp>
        <p:nvSpPr>
          <p:cNvPr id="3" name="Espace réservé du contenu 2"/>
          <p:cNvSpPr txBox="1">
            <a:spLocks/>
          </p:cNvSpPr>
          <p:nvPr/>
        </p:nvSpPr>
        <p:spPr bwMode="auto">
          <a:xfrm>
            <a:off x="1141412" y="1628800"/>
            <a:ext cx="7102475" cy="4546600"/>
          </a:xfrm>
          <a:prstGeom prst="rect">
            <a:avLst/>
          </a:prstGeom>
          <a:solidFill>
            <a:schemeClr val="tx2">
              <a:lumMod val="20000"/>
              <a:lumOff val="80000"/>
            </a:schemeClr>
          </a:solidFill>
          <a:ln>
            <a:noFill/>
          </a:ln>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fr-FR" sz="2000" dirty="0" smtClean="0"/>
              <a:t>Dans un avis rendu au Gouvernement à propos de la reforme partielle de la loi relative à l’audiovisuelle : proposition d’adoption d’un cadre conceptuel inspiré de « l’approche Droits »</a:t>
            </a:r>
          </a:p>
          <a:p>
            <a:pPr marL="0" indent="0">
              <a:buFont typeface="Arial" charset="0"/>
              <a:buNone/>
              <a:defRPr/>
            </a:pPr>
            <a:endParaRPr lang="fr-FR" sz="1400" dirty="0" smtClean="0"/>
          </a:p>
          <a:p>
            <a:pPr marL="0" indent="0">
              <a:buFont typeface="Arial" charset="0"/>
              <a:buNone/>
              <a:defRPr/>
            </a:pPr>
            <a:r>
              <a:rPr lang="fr-FR" sz="2000" dirty="0" smtClean="0"/>
              <a:t>Inscrire parmi les obligations des opérateurs le fait :</a:t>
            </a:r>
          </a:p>
          <a:p>
            <a:pPr marL="0" indent="0">
              <a:buFont typeface="Arial" charset="0"/>
              <a:buNone/>
              <a:defRPr/>
            </a:pPr>
            <a:endParaRPr lang="fr-FR" sz="1600" dirty="0" smtClean="0"/>
          </a:p>
          <a:p>
            <a:pPr>
              <a:defRPr/>
            </a:pPr>
            <a:r>
              <a:rPr lang="fr-FR" sz="2000" b="1" dirty="0" smtClean="0">
                <a:solidFill>
                  <a:srgbClr val="0070C0"/>
                </a:solidFill>
              </a:rPr>
              <a:t>Qu’ils sont  tenus de « Contribuer à la lutte contre la discrimination fondée sur le sexe, y compris les stéréotypes de genre, et promouvoir la culture de l’égalité entre les hommes et les femmes »;</a:t>
            </a:r>
          </a:p>
          <a:p>
            <a:pPr marL="0" indent="0">
              <a:buFont typeface="Arial" charset="0"/>
              <a:buNone/>
              <a:defRPr/>
            </a:pPr>
            <a:endParaRPr lang="fr-FR" sz="1200" b="1" dirty="0" smtClean="0">
              <a:solidFill>
                <a:srgbClr val="0070C0"/>
              </a:solidFill>
            </a:endParaRPr>
          </a:p>
          <a:p>
            <a:pPr>
              <a:defRPr/>
            </a:pPr>
            <a:r>
              <a:rPr lang="fr-FR" sz="2000" b="1" dirty="0" smtClean="0">
                <a:solidFill>
                  <a:srgbClr val="0070C0"/>
                </a:solidFill>
              </a:rPr>
              <a:t>Que les programmes  ne doivent pas être susceptibles  « d’inciter directement ou indirectement à la discrimination à l’égard des femmes  ou à l’atteinte à leu  dignité ».</a:t>
            </a:r>
            <a:r>
              <a:rPr lang="fr-FR" sz="2000" dirty="0" smtClean="0"/>
              <a:t> </a:t>
            </a:r>
          </a:p>
          <a:p>
            <a:pPr>
              <a:defRPr/>
            </a:pPr>
            <a:endParaRPr lang="fr-FR" sz="1600" dirty="0" smtClean="0"/>
          </a:p>
          <a:p>
            <a:pPr marL="0" indent="0" algn="ctr">
              <a:buFont typeface="Arial" charset="0"/>
              <a:buNone/>
              <a:defRPr/>
            </a:pPr>
            <a:r>
              <a:rPr lang="fr-FR" sz="1400" dirty="0" smtClean="0"/>
              <a:t>L’avis,  pris en compte  par le Conseil de gouvernement, est actuellement en cours d’adoption au Parlement</a:t>
            </a:r>
            <a:endParaRPr lang="fr-FR" sz="1400" dirty="0"/>
          </a:p>
        </p:txBody>
      </p:sp>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28</a:t>
            </a:fld>
            <a:endParaRPr lang="fr-FR"/>
          </a:p>
        </p:txBody>
      </p:sp>
    </p:spTree>
    <p:extLst>
      <p:ext uri="{BB962C8B-B14F-4D97-AF65-F5344CB8AC3E}">
        <p14:creationId xmlns:p14="http://schemas.microsoft.com/office/powerpoint/2010/main" val="3455387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95288" y="3333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400" b="1" dirty="0" smtClean="0">
                <a:solidFill>
                  <a:srgbClr val="0070C0"/>
                </a:solidFill>
              </a:rPr>
              <a:t>2- précision de cette obligation  dans des Cahiers des charges de medi1 TV ( mai 2014)</a:t>
            </a:r>
          </a:p>
        </p:txBody>
      </p:sp>
      <p:sp>
        <p:nvSpPr>
          <p:cNvPr id="5" name="ZoneTexte 4"/>
          <p:cNvSpPr txBox="1"/>
          <p:nvPr/>
        </p:nvSpPr>
        <p:spPr>
          <a:xfrm>
            <a:off x="755650" y="1309688"/>
            <a:ext cx="7632700" cy="4186237"/>
          </a:xfrm>
          <a:prstGeom prst="rect">
            <a:avLst/>
          </a:prstGeom>
          <a:solidFill>
            <a:schemeClr val="tx2">
              <a:lumMod val="20000"/>
              <a:lumOff val="80000"/>
            </a:schemeClr>
          </a:solidFill>
        </p:spPr>
        <p:txBody>
          <a:bodyPr>
            <a:spAutoFit/>
          </a:bodyPr>
          <a:lstStyle/>
          <a:p>
            <a:pPr>
              <a:defRPr/>
            </a:pPr>
            <a:r>
              <a:rPr lang="fr-FR" dirty="0">
                <a:solidFill>
                  <a:srgbClr val="0070C0"/>
                </a:solidFill>
              </a:rPr>
              <a:t>« L’operateur s’engage à veiller à ce que </a:t>
            </a:r>
            <a:r>
              <a:rPr lang="fr-FR" sz="1400" dirty="0">
                <a:solidFill>
                  <a:srgbClr val="0070C0"/>
                </a:solidFill>
              </a:rPr>
              <a:t>:</a:t>
            </a:r>
          </a:p>
          <a:p>
            <a:pPr>
              <a:defRPr/>
            </a:pPr>
            <a:endParaRPr lang="fr-FR" sz="1400" dirty="0">
              <a:solidFill>
                <a:srgbClr val="0070C0"/>
              </a:solidFill>
            </a:endParaRPr>
          </a:p>
          <a:p>
            <a:pPr marL="742950" lvl="1" indent="-285750">
              <a:buFont typeface="Arial" panose="020B0604020202020204" pitchFamily="34" charset="0"/>
              <a:buChar char="•"/>
              <a:defRPr/>
            </a:pPr>
            <a:r>
              <a:rPr lang="fr-FR" dirty="0">
                <a:solidFill>
                  <a:srgbClr val="0070C0"/>
                </a:solidFill>
              </a:rPr>
              <a:t>les programmes (…) ainsi que la communication commerciale,  ne contiennent pas des messages qui incitent de façon directe ou indirecte à la discrimination à l’égard des femmes et à l’atteinte à leur dignité; </a:t>
            </a:r>
          </a:p>
          <a:p>
            <a:pPr marL="742950" lvl="1" indent="-285750">
              <a:buFont typeface="Arial" panose="020B0604020202020204" pitchFamily="34" charset="0"/>
              <a:buChar char="•"/>
              <a:defRPr/>
            </a:pPr>
            <a:r>
              <a:rPr lang="fr-FR" dirty="0">
                <a:solidFill>
                  <a:srgbClr val="0070C0"/>
                </a:solidFill>
              </a:rPr>
              <a:t>La diversité sociale, y compris la diversité des femmes en termes de rôles, fonctions et centres d’intérêts  soit mise en exergue;</a:t>
            </a:r>
          </a:p>
          <a:p>
            <a:pPr marL="742950" lvl="1" indent="-285750">
              <a:buFont typeface="Arial" panose="020B0604020202020204" pitchFamily="34" charset="0"/>
              <a:buChar char="•"/>
              <a:defRPr/>
            </a:pPr>
            <a:r>
              <a:rPr lang="fr-FR" dirty="0">
                <a:solidFill>
                  <a:srgbClr val="0070C0"/>
                </a:solidFill>
              </a:rPr>
              <a:t>La parole soit donnée aux femmes dans le journaux télévisés et programmes traitant de questions politiques, économiques, culturels et artistiques »</a:t>
            </a:r>
          </a:p>
          <a:p>
            <a:pPr lvl="1">
              <a:defRPr/>
            </a:pPr>
            <a:endParaRPr lang="fr-FR" dirty="0">
              <a:solidFill>
                <a:srgbClr val="0070C0"/>
              </a:solidFill>
            </a:endParaRPr>
          </a:p>
          <a:p>
            <a:pPr>
              <a:defRPr/>
            </a:pPr>
            <a:r>
              <a:rPr lang="fr-FR" dirty="0">
                <a:solidFill>
                  <a:srgbClr val="0070C0"/>
                </a:solidFill>
              </a:rPr>
              <a:t>« L'operateur s’engage à mettre en œuvre des indicateurs et outils d’évaluation permettant de détecter et combattre toutes les formes de discrimination entre les hommes et les femmes ainsi que les stéréotypes à travers les programmes diffusés y compris la publicité et la fiction ».</a:t>
            </a:r>
          </a:p>
        </p:txBody>
      </p:sp>
      <p:sp>
        <p:nvSpPr>
          <p:cNvPr id="6" name="ZoneTexte 5"/>
          <p:cNvSpPr txBox="1"/>
          <p:nvPr/>
        </p:nvSpPr>
        <p:spPr>
          <a:xfrm>
            <a:off x="755650" y="5661025"/>
            <a:ext cx="7632700" cy="646331"/>
          </a:xfrm>
          <a:prstGeom prst="rect">
            <a:avLst/>
          </a:prstGeom>
          <a:solidFill>
            <a:schemeClr val="tx2">
              <a:lumMod val="20000"/>
              <a:lumOff val="80000"/>
            </a:schemeClr>
          </a:solidFill>
          <a:ln>
            <a:solidFill>
              <a:srgbClr val="0070C0"/>
            </a:solidFill>
          </a:ln>
        </p:spPr>
        <p:txBody>
          <a:bodyPr>
            <a:spAutoFit/>
          </a:bodyPr>
          <a:lstStyle/>
          <a:p>
            <a:pPr>
              <a:defRPr/>
            </a:pPr>
            <a:r>
              <a:rPr lang="fr-FR" dirty="0"/>
              <a:t>La réalisation d’un </a:t>
            </a:r>
            <a:r>
              <a:rPr lang="fr-FR" b="1" dirty="0" smtClean="0">
                <a:solidFill>
                  <a:srgbClr val="FF0000"/>
                </a:solidFill>
              </a:rPr>
              <a:t>KIT de formation sensibilisation </a:t>
            </a:r>
            <a:r>
              <a:rPr lang="fr-FR" dirty="0" smtClean="0"/>
              <a:t>est </a:t>
            </a:r>
            <a:r>
              <a:rPr lang="fr-FR" dirty="0"/>
              <a:t>en chantier  en collaboration avec les operateurs .</a:t>
            </a:r>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29</a:t>
            </a:fld>
            <a:endParaRPr lang="fr-FR"/>
          </a:p>
        </p:txBody>
      </p:sp>
    </p:spTree>
    <p:extLst>
      <p:ext uri="{BB962C8B-B14F-4D97-AF65-F5344CB8AC3E}">
        <p14:creationId xmlns:p14="http://schemas.microsoft.com/office/powerpoint/2010/main" val="19271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36912"/>
            <a:ext cx="8229600" cy="1143000"/>
          </a:xfrm>
        </p:spPr>
        <p:txBody>
          <a:bodyPr>
            <a:normAutofit/>
          </a:bodyPr>
          <a:lstStyle/>
          <a:p>
            <a:r>
              <a:rPr lang="fr-FR" sz="4000" b="1" dirty="0" smtClean="0"/>
              <a:t>Constat</a:t>
            </a:r>
            <a:endParaRPr lang="fr-FR" sz="4000" b="1" dirty="0"/>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3</a:t>
            </a:fld>
            <a:endParaRPr lang="fr-FR"/>
          </a:p>
        </p:txBody>
      </p:sp>
    </p:spTree>
    <p:extLst>
      <p:ext uri="{BB962C8B-B14F-4D97-AF65-F5344CB8AC3E}">
        <p14:creationId xmlns:p14="http://schemas.microsoft.com/office/powerpoint/2010/main" val="2843526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39738" y="241325"/>
            <a:ext cx="8229600" cy="498450"/>
          </a:xfrm>
          <a:prstGeom prst="rect">
            <a:avLst/>
          </a:prstGeom>
        </p:spPr>
        <p:txBody>
          <a:bodyPr rtlCol="0">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2800" b="1" dirty="0" smtClean="0">
                <a:solidFill>
                  <a:srgbClr val="0070C0"/>
                </a:solidFill>
              </a:rPr>
              <a:t>3-Mise en place expérimentale  d’un dispositif « </a:t>
            </a:r>
            <a:r>
              <a:rPr lang="fr-FR" altLang="fr-FR" sz="2800" b="1" dirty="0" err="1" smtClean="0">
                <a:solidFill>
                  <a:srgbClr val="0070C0"/>
                </a:solidFill>
              </a:rPr>
              <a:t>genderisé</a:t>
            </a:r>
            <a:r>
              <a:rPr lang="fr-FR" altLang="fr-FR" sz="2800" b="1" dirty="0" smtClean="0">
                <a:solidFill>
                  <a:srgbClr val="0070C0"/>
                </a:solidFill>
              </a:rPr>
              <a:t> » de monitoring</a:t>
            </a:r>
            <a:endParaRPr lang="en-US" sz="2800" b="1" i="1" dirty="0">
              <a:solidFill>
                <a:schemeClr val="tx2">
                  <a:lumMod val="60000"/>
                  <a:lumOff val="40000"/>
                </a:schemeClr>
              </a:solidFill>
            </a:endParaRPr>
          </a:p>
        </p:txBody>
      </p:sp>
      <p:graphicFrame>
        <p:nvGraphicFramePr>
          <p:cNvPr id="5" name="Diagramme 4"/>
          <p:cNvGraphicFramePr/>
          <p:nvPr/>
        </p:nvGraphicFramePr>
        <p:xfrm>
          <a:off x="683568" y="1628800"/>
          <a:ext cx="734481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data:image/jpeg;base64,/9j/4AAQSkZJRgABAQAAAQABAAD/2wCEAAkGBxQREBQUExQWFhUXGRoaGRgYFBweGBsbGh4fHB8bICAfHCggHx4lHCAbIjEhJSorLy4uGiA2ODQsNygtLisBCgoKDg0OGxAQGy8mICQ0LTgtLzU0LCw3LTUvLDQyLCw0NCwsLCwsLCw0OCw4LCw0LCwsLCw0NCwsLCwsLDQsNP/AABEIALkBEAMBIgACEQEDEQH/xAAcAAACAwEBAQEAAAAAAAAAAAAABwEFBgQDCAL/xABIEAACAQMCAwYCBgYHBwMFAAABAgMABBEFEgYhMQcTIkFRYXGBFDJCUpGhIyRicoKxCBUzU5LBwjRDY3OT0eGisrMWFzbD8P/EABkBAQADAQEAAAAAAAAAAAAAAAACAwQBBf/EACIRAQEBAAICAQUBAQAAAAAAAAABAgMREiExBCJBUXETYf/aAAwDAQACEQMRAD8AeNFFRQTRUUUE0VFFBNFRSz7StcvZ7ldL03lM8Zkmk3bdkecAbvs58yOfNcdaBkPdIDguoPoWGa9Aa+PuM+E7nTZVS62F5AXBV92eeCTyznPrTb/o7cSPLHNZyMWEQV4snJCE4ZfgDtI/eNA5s1zrfxFyglQuOqhxu/DOaWfb1xZLZ20UEDFHnLbnU4YIoGQD5Elhz9AfWlP2fdndzqgeWJ1ijjOBI2ecgwcLjnyGCT5ZHWg+rQaKXvZJrNy8dxZXpLXNm4UsTksjDKEnq3Q+LzG3zzTBoJoqKKCaKiigmioooJoqKKCaKiigmioooJoqKKCaKiigmioooJoqKmgKipqKAooBooCisnxNrM8sjWWn4+kYzLMwzHbKRyLesrfZT08R5YzacJasbq0jkddsoykqfclQ7XX/ABA49iKC4paPcfRuLFTkVvLXn6q0W8j5YjP40y6Wna/adzJYajHGxkt7hA7IMt3JyWBHmOo/jPrQfjtq4MiuraS9Z5BLbwttVcbGAO7nkZ8z0NZH+jZYE3F3PjwrGkefIlm3fkF/MU6tL1KK9tu8jy0bgjDxspPkQVYA4/I1i+wmCOPTGVcd4J5RKPMODgA/wBaDG/0lbc97ZSfZKyL8wVP8j+VbXsHYHRYsdQ8oPx3k/wAiKpP6SO36DbZI39/yHnt2Nu/Pb+VZXsq41nsdNuO6tvpKQymSUCTY0aOgAb6pyuUbPpn3oGLw5KG4l1La2R3EAb2YBeXxxk/OmHS/7ILDdBNqDgCW+leUgHOxAxCJnzx4jnl1HpW+lTcpGSMjGR1HuPeg/VFLPX9FtbKQBNS1C3kI3bI5JbgYP23TY5xnPM4yc14Wer3wO231iwum6iO5i7mTHwUhvyoGnRWAPFerQf2+ld6v37W4Vs/BCC1d3DvaHb3dwts0NxbTsGKpcRbN20ZIByckDJ+AoNjRRRQFFFFAUUUUBRRRQFFFFAUUUUBRRRQFTUVNAV+XYAZPICv1WW7Rr4pZNEhxJckQIfMBwd7D3WIO3xAoMFoXFFxHcT6iWZ7WeVt0OCSsCeCOZB94KuWUDxKfUCtvqHE30rdHYyptChprzIMMCEZ8JPheUrzA6L1byB5dB0GNrVicRqoAjx0VUGPw8vlWU026GnSgMpktHfKRlwscE7sMSNkf2RPPJyIzzA6Ync/pZrH6/DcaUiW0abN0VvuJAZS1xdSN1Zsjdk825+M4ydqrg9EcX0XUSRyivBkjyFxGv/7IR+MHq1flNxlbayyXGMPMR+hgU89iDPXoducnkXIG0V7pELm1ZY2clSDFPJz3Op3LIMYyu/HQBSM7fCRUFa+rlbUIu/EG9e9KF9mfFsB27seQycVm9a7QbW1tBNIw71gQLcMDL3g8LR4HQq+VJ6DHwr8dnekTKkl7ef7XdEMwP+6jH9nCB5BRzI9TzyRmg2AFJXUJX0TiVWXla6gy7l+yGZtpPXqsh3Z+65FNriLVFtLSe4bpFG749SoyB8ScD50pO0G5N5Dw9O4AmmkjJwDjMndE4HpnFB6cRWI4g15rRmZbWyRt7JjJkOAQCQQDuwOYPKNvWtjwf2Y2umySPFJPIJYzG6SshQqSDzAQc+RHwJrLcDahFp02u3VxkKt3tYhSThpH28vi4pr6bfJcQxzRNujkUMp9QRkdeYoPDQNHjsrdLeHPdpnaGOSASWxn51YUUUCt1F92oX5PPEyKPZRBEQPhlmP8RrymhVxh1DD0YAj86sY9GuJb2+cxGNGnyrvyBVYo03D1GVNUF9xFGLl7Wzh+lun9pMZtkCE+Q2glvTr1B64NX51JJGnO5MyPRbEQgtbE27rkqYiVTP7SA7GHqCKs9cvjPqXDkxG3vUnkI9C8KNj865ZM92c4ztOcdM4549qi4/2vhf8A5En/AMEVQ5IhzSTo2ay/H3G0OkwB5BvkfIjiBwXI68/JRyy3uOtaikD2hoLviu3t5ucQaBNp6FT4yP4iSKrUrG04u4jvl761tEWFua+FRkeRBlcFh7gYrbdnGrapM06anAsWwJsYIRvLbt3MMVOMDp0zW2VcDAGB6VlOD+PYNSnnhhjlVoPrGQKAeZXlhj5jzxQaTUbkRQySHoiMx/hBP+VJ3sy7WLm91BLa6EQWRWCFEKneBuGSWPIgMPiRTA7U7zudGvWzjMRT5yEJ/qr53fT3sbXS9SjBBZ5CfIbopSVz+8vL4LQfRPaVxMdN06SdNplyqRhuhZj6eeF3Nj2rO9jnHlxqv0kXIjDRd2V2KV5PvznJPQqPxrN9q+pjU77S7GE7o5e7mbHTEuNp/hjDN8Grl7HB9F4gv7UclxMqj/lSjb/6c0D5pG2vbDc/1v8AR5BD9F+ktFkIQwTeUVt27HLkTy8jTq1G6EMMkh6IjOfgoJ/yr5Lj0My6RNfYyyXSox/ZZMk/4yn+Kg+q+ItVW0tJ7hukUbPj1IHIfM4HzpXdk/aZd6jfm3ue6C907LsQg7lK+rHltLVV9pPGZutAsUU7pLsqJAAckwnDDHvLtx8KqtD0r+quKLSHOBtjU+5kg2N8cyEmg+i6ROkdoGuX088dnHBJ3JOQVVeW4gfWkGTyp7V81dm3GlvpV5fPcCRhISFEagnKuxxzYY60DE7Pu0ya4vDYX8AhuRuAKggFlGSpUk4O3mCDg/hTSpCcA282r8QPqgiaK3Ri2SORKx90iA9C2AGOMgYPqMvugKWPFN20mqMkgKCKMCBWGN4fBllXyPMImBzG3njdTOqu1zRYbyPu5lzg5VgcOjDoyMOat/MZByCRXZer2lm9Xtm9b1aNbRI4m8O3LnzAXmc+5PP5e9ZJQCArKGMuS6sOQTGNpHQ4BVceZJNduq6ZLakR3B3xlgI5wMK/PksgHJHJ5Y+q/l12jjlDAnyeQ7V89qrnn8hlviwFXZ669NGeuvTp0HURbbbO4DPa9LZUUeN2PKCViQDzPhLYVue8kgZ3FvM4nXf+kmIGY0Y91BGcc2PmxxyJG5scgq7sL9ghR0YL3KrtbceWeXLPt6+p8iteltr/ANBtyt1Lm0Dr41P6xL3hxiQ9XCdWZfEy49CHr1nr3FO8de4vW4etYde7+SFWa6j3Qu2SFmiH6QYPh3NHtYHGfBJW+rDaxxRo80MZa8hCwyJJH3cmHVo+m1QN2MZXAHMEis1q/a3LdEw6RaSzv075kO1fcL/m5X4GoK3B2z8TSXdzHpFocl2QS482YgqnsF+s3y9DVrx7p6xajw7AB4InYAeX6Pudv8hXX2U9nb2bPe3vivJMnBO7u9/NiSORdvMjp0B5muftkYpf6JLnAW5wfgXiP8gaDy1iwEkfEqAZ/spPmsCyfzFXXYXfd7o0IzkxNJGfbDFgP8LLXnwG4u5NaJ6SXLxfwrGIx+VUH9HOYpFfW78mjlUlfQkFT+aflQNXWzP9Hk+i933+PB3gOwn0OCDz5isBd6xxFIu2Oxt4CB4naUPn90BuXwINM2ig+cNRM91IYdW1WW2c8lje1lSBufPJ8Ax+0V8xzrXaZpLW0A7m3WSDqJbNxOh9zjEpJHorfGm1e2UcyFJY0kQ9VdQyn5EYpKalwc0fEgt7CZ7JJIO+JiJwCu5cbcgEbwPD05muy2JZ1c/Dsm1eJgURu8lIIEKc5ix6Ls+sD8QAPPAq21mzaHUeG4mxujjmRsdMrDGpx8xXWJ9csT+kig1KMfbjIiuMe4xtPwAPxqnn4kGpa3pXd29xE8H0gzRzRFWQMgAJ8sEgjPw9a7rXbu93Ru0mO23g+5NzFqVmrM8YXeEGXUxnKSgY546H02jljOHPRUUCa0vt7h7oC5tpRKOTd3tKEjz8TAj4c8e9cP8AR5Je8v5drBHAIJHLm5OM9M06ZdNhdtzRRs3qY1J/EiuhEAGAAB6DpQLP+kJfd3pIT+9mRfkoZ/5qPxrh1rhnv+EoFC+OKCO4Xl5gb2/FGf54psyRK31gD8Rmv1tGMY5enlQfPfYDpzXOoPcyHcLaFUUnyLDYoHwjVx867Lj9U41U9FlcfPvotv8A7zT2jhVfqqB8BioaBSclQT64GfxoMx2p3gh0a9Y+cRT/AKmE/wBVYzsr4dFzwzNCQP1lpiD+0MIp+TID8qbkiBhggEehGRQiBRgAAegGBQfLfZTpcl3q1rDJkpbM0pU/Y2HOMe8mwGtb24D6NrdhddBtjPzhlLH8mWnqsKg5CgH1A50SQq31lB+IBoPQGkN2FWUct/qPeRo+MY3KGx426ZFPmvNIVU5CgH2AFB+o0CgAAADoAOQr91FTQFRU1FB5XVskqMkih0YEMrDIIPUEHkRS74k0VrLLrua25+Pq8GfvZ+tH08ZyVwN2RlgyagjNdlsSzq5vootu0ddsSrzOQQ4I8/Vccz6k/jRxcIWWXka3VVOSAzuAB5kjdhfYeXt0Gr4v0NdOKyxbTbO4BtyRuRzzBgB+sORPdDmOq9MVVWk4uXVbf9ZcgMqpgRoCeTu31U+LHdyO1fKrfKVfNZvuu7hHTdPWVbe6s7bvCcQTGFMSgfZblgTAdQMB/rDnkBowW6IoVFVVHQKoAHyFY7T+AhJhr5+9IIZYULLChHQ9Q8jDP1mwPRRW1Aqq9d+mfXXfpNKP+kM2yGxkzjZcZ9+mc/lTM1z6R3DfRDEJvs99u7v3zt8XTPSvm/tGubq71IW9xcpOYhgiFNsUbHG5FzzY9BuPPPLypJ3eoSW3qGl2FuGi1AjzvJDz64IXGapuKuGdQ0zU5NR0xO9jl8UsKjJyebgp1YE+IFeYJPLHXw7MmfRNUm067IVbgK0Lk+FmGcYOOrAlf3kA86dwNccZHgjj621JdoPdXC53wOcOpHI4+8M+Y+YFa6snxrwLBqCFwO6ul5x3CcpFYdMkYLDPkfkQayXZ1x9ci9Ol6iublSyrKPtbAWw3rlRkOOoxn1INmqC40UnVobsY2rbSxH13F42X8t/P296v6qLHie0nuJLaK4jeeMkPGD4gR1x5HHQ4zjzxQW9FFFAUUUvOK+KLubURpmmlElVN887jcIlOCABzBbBXqD9YDlzIBh0Vj+HNB1OC4VrnUhcw4bdGbdEOcciCMnkfcVUdl+psZtYaeVikV3JgySEqiKX6ZOFUAfDlQMeisXY9qemTTrClwdzNtVmjdUZvQMRj8cVn9Z4qSx4kkNxO624s1wmXZTIzKBtQZyx5+XrQNSis7pXG9lc2kt1FNmKEEykowZMDPNcZ6emc1y6N2i2N1cJbo7rK4ygkhdN/7pYY8j8aDWUUveE72RuIdWjaR2jRYdqFyVXKrnAzgfKmFQFFFFAUUUUBU1FTQFRU1FAV4X12kMTyyHaiKWZj5KoyT+Fe9ZvtJGdIvsf3En8uf5UGE4d0aTiC6Go3m5bRGItbfOMhTgu2P2hz9SuPqgZa1lYRQhhFGiBmLttUDLNzLHA5k+tZvs+uo4dH0/cwUPHEg93fyHuTn867uPNUltNNuZ4cd5GmVJGQDkDOPYc/lQXxOKyXEnaTp9jkSTiSQf7qHDvn0ODhT+8RSDfV72/Xdd3Uzo3+737UI9Sq4X8q6LchUEEcUYzgkrHmVsHwgscsRnngY6DrV2eDVna/P0+tSVruMOO9UuYVMUJsrabOyRj+mdcZyp+yMEcwPg1dXZP2fRuFu2kLBZBhSvNmQA5Jz0EmRjHPb71o+HuFpL7SYobvfFsk3RHbh1QDGCD65bqOm30rUcC2CQWEKJnadzgnqRI7OCffBFcvWJ1PlzXjidZ+VZ2j8KQagtsswOBLs3qcMveIygg4/vO75HlVXba/c6Moj1Nu+ts7Y7xASw9FmT62fIMuc8s5OTV5retLNFfRqCrWexy/IjcmJgRzzy28wR1pZa+twbO1u7i4MzSSkpG+CuxRybbgDnjn7MB60xx+VcxxeV6vo7tPv4541khdZEbmGVgQfmKxXEXBrtrdlqEGPCSs4JA8O1gHHqcEqf4fekzYX9zZTtNZSmJmO4xjHctzyVKfVA6Y9PLFXvFHbHc3Nl9HjhME5BE8ik4C8h4PNd2eeeg6E5yI749ZvtHfHrF6r6DgmV1DKwYHzUgg45HmPesTx52dRXoM9v8Aq96h3JNH4dzDyfHX97qPccjZdl8ITR7ID+5Vvm3iP5muyy4nik+ljID2jMJVJ5gAFlb4Mozn1BHlUEHB2Za9Le6erzjE8bvDLyx44zgnlyyRgnHLOa1dL7sNDNpZmb609xNKfiW2n81NMGgKUGr3x0XiGa8uEc2d5Gq96qk7GAUYOPdenXDDGcGm/XLeXkKFUleNS/JVdlBb2AJ58yPxoFYnGcd/xHYCyuJHtxFIJVHeIhYJKRuVgAfs88elUcFpLNp/EiQAl/pbHC9SqylmAA6+ENy86dzmC2Qse7hXlljtRefTJ5Cva32Ebk2kN4ty4w2eecjr8aBE8S69a6lo9jp9kveXRMKiIRsO6Krh2JxjGSckHoST0q61XUra04p728kVVSzXa7An9J0yMA8yu78abkVsiklUUE9SFAJ+Jrl1mSCKJ5rgJ3cSlmZk3bVHMnGCfkKBQ8ParJbQa5q8EGYpZFMCspAfDsDKV5HYN4Y/xDIwTVVcay11qmjSNe/Sz3ylttuI4oWcxnu1OAWblzDcxgdM06f/AKls+6t3M8ax3OBDu8PeZ6ABgD5jkR5irNLVAAAigDmAFHI+o9DQLvg7/wDJdY/dg/8AatMqvwsQBJAGT1OOZ+dfugKKKKAooooCpqKmgKipqKAqo4wg7zTrxPvW8y/ijVb1n+P9QW30u7kfoIXUc8ZZxsUZHMZYjpQJfgjWnvrvSLddwhs9vL70oDMzfBV5D5+tN3tUuVj0a9LHAMRUfFyFH5kUvOwfRMStKRyijx/HJ/2UEfMV2/0htTJitbJD4pnLsM/ZTkufYsSf4Ks3nqyflZvPVk/LA8N6XNcrFHChdiqjkOQyOrHoo9zTy7POH47WB2UZZpH8ZHiIT9HkHyUlSwH7dfvg+D6Do0ZZNhjhZ2BGGyAW5++KvtGte5toYzzKRopPmSFAJ+JNS5eW6+39J8vLdfb+I9b6bu4pH+6jN+AJrPaxZyrpASGQxyxwx7WDheaBeRZuQBxjmRVnxU2LC6x17iXHx2HFZfiu+1FpXtre1jkgZCuWw2QRg7suFXryU9evPniGJ3pXxzvSiGqwxWt691PDPLeAK0Nuc4ZU2c2B5Dpk9OuM5rB6lqhue6ONqRxokaBiQqgep6knJJ/7CrTTOCrud5URF3wvskVpACDjI9QQfUeo+NUlnp8r7lSN3MfJwiltuDt57QfMEZrdiZmvVb8TM13K5pfI+h/8H8q5NZH6CQgc8DPwyP8ALNdrjII+Ir8gB05jkw5j4ip6nfcWanfc/Z7dkl4JdGtCPspsPxQlf8qUvaFJPa6jqM0KsVdXhn5Hb3c6AKWPQEEjB9QK0X9H7Vu7a6sHP1T30eT1Bwrf6D8zTF1bTUmluLaT+zu4D5faTEbHPrteLH7lebL13LHly9dyxX9jtv3eiWY9Vdv8cjN/nWzrDdjt+z6d9Hkx3tnI9u+P+GeX5HH8Jrc1FEUie3GOS41JViODaWhuff8AtOePcAKflT2rC2XCsz61f3U6r3EsCwR+IElSFD5HlzB/GgxHabrjaraWMEHWWCS8lA8u5jbCnHq4kX4gVc6Tx59B4bspwgeRsW8as21dyMyZY+ShUz8x06j9dlvZzNYz3T3WCDGYIPHu/RszMxx9nPhOP2mquteza9bRUtX7pbi3ujNCGYNG6Y5q2MgZJY4Ppz60F3wr2gzPqCWd1JZTd7GXSWzkLIrKCxR8k88Kxzy8uueVLxFxZf6pp99LaxW6aeiyRlpd/fyBR4mQDwjkRgEdfM88afhbSpzODPpFjaKFYGWIxmTJGPBtXKg5Ocnoay1jwfrEGn3OlxxwGFy5W4MgBKn7ATqC2AMnpuPXkaD0uL5YtO4eDQQTGR4UBlQkpnblkwww3Trkchy5VrOM9V1O3d2t20+O3Vcqbl3EjkDLAYYL1yBVPqXBd09posSqu+zkiabxjAC7c4Pn0PSufXeDr2XU7uU21tdRzqqwy3Dgi2AGDiMg5OTnAHUZyMmg23AHEh1LT4rlkCM24MoORlWKnGeeDjPtnzrRVkeyzQprDTI7e4AEitISAwIwzEjmPatdQFFFFAUUUUBU1FTQFRU1FAUtO3q6I0+GEf7+5jQj1UZb5+ILTIlkCqWPQAk/AUu9e430WY21xNcrJ3JMkcYVid5AwzLtyCvluxgnPlQjR8AaF9CskRhiR/HJ7M32f4VwvyNZazeOXi24WUBnitUEOQCF+qzfxeM4PoTXHN2nXl9lNJsJH/48wwg546Z2+uMt8uVVXZ3p/wBE1aabUZ2a+d+6VQpKsXAJffgDA+pgYAx+Er3q2pXvdtNrijnaSr98BP8AqEJ/nVpVVxP/ALOP+bb/APzx1a1FEnO0rjeUyzW0DBYlBjcgAszdGGT0APh5YOQedUHCnFklhLLIqiXvR4wzEZYEkNnBJPM/HNHHPDNxbTzMY3aN3Z1kVSVIZt2CRnaRnGDjPlVDLEynDKVPXDAg49edejjGPHqPSxjHj1Phu7ftRnVWHcQBmJ8a7lAJ+0RzyR6+1UXDepz6TMs2zekisPr+CVdx8QcA8wwznGefTnWeq34d1mUKtqVSaKSTaIpQSoZmKgqw8SHJ6j8KXjk+J/Xbx5nxP6YfDs8WuNcGe0iRUVQrrzl3Nn7eF6AZxisTwRom/VUgbmIJZN/v3DMPwLBfkaeGj6RDaRd3BGqL1OM5JxjJJ5k4A5ms7wvw7GLl7xeTmS8Rx5Nm5fDexAGPcEelZZyyW9fH4ZJzSW9fHXpm7zSkh4stmhOGkilkmQDAUFSoP8Tc8eufWmbcWod43zgxkke+VKkH255+Kilx2jaFew3y6rYlCYoWWaOQ8ii5Y46ZBHlkEFRiul+0G9th+vaTcLzxvt2Eq9ceXTJPLLc6pt7UW9vThI9xxBqsHRZUhuFHyCufmzUwqWmkcRaZPqR1Bb1YX7gwSQz4iP1lcMN5HMYIIG7PLpg5ZMUgZQykFSMgg5BB6Ee1ccfqshxp2gQaXNBFMrnvs+JcYQBgu5snpzJ5ehrX0ku0vSf6y1i6hALG304ugH94G3gfFg2KBmcb8XQ6XbCeUM4ZwiqmNxJBPmcYABNWeh6mt1bQ3CAhZUVwDjI3DODjlkdKRMd63EAtLfJP0WwneX3n2mJCfLO4RuP3jXVBxJOnDNhHDKYnluDbPKOqJuc8jkYO3bz9AfjQPqik9qmj/wBS6ppgtJ52W5kMU0UkpcOMqC+PXxZ9iBjHOuXRtDOo6jrMc9xOIIpSRGkpUFyX2k+ygHC9Mn2oGhxhrM1namaC2e6cMo7pM7sE4LclY4HsD19K8dS4rSC5s7Z437273bfq7U2gEhjnrzxyB6UpJtUmbg5XMrl1mCh953bRIcDOc4A5fCrXjnhyKXWtL3NL+shu8xKwxsRQNn3PfHWgc+aKU2uWhu9Zg0lppY7SC1DlVkIeUgYAZurcsfg3ryr9IeSzuNc0+OaWS3htXkjLuSY2MYO0N5fXI/gz1zQNvXL14LaWWOJpnRCyxL9ZyB9Ucj19gfga/HD1/JcWsUssLQO6gtE31kPoeQPvzAPOlNwvpLrw9cahJPM88lpMi5kO2ONScBfPdlck58/nXNr1xO2k6AI55I5JZUXvAxzliBk8+eCc86B50UpdH03+ruJoraGaZopbQySCWUvufLeI58/AD8z61kbu9hmGoi+kuzqayyrAkZl2rgfo1UJ4Qu7rny6UH0RU1mOzfS3ttNt0l396V3yB2LMGbmRz6eXLyrT0BUVNRQBFKjtN4atLMWNzDbRRhb6EylYwMoScg/s5A5e9Nesz2k6MbzSrqFRl9hdAOpePxgD3JGPnQWNsuy9lUABTBDtA6eFpQfwBX8aXXaHqKwT5Tlcx3W+NsA4jaCMtkHqGckfwmqqbtPd0tJbdF7xYO7kdwSNz7C2FyOjoMEn7R5euQv72SeZpJXLu4yWPt+QHMchWnh4r3NVq4OG9zV+DL0zj970NDLEiEBZAyseZikRyNpH3Qx6/Zpp18ubiMlSQcEAg4PMYptdkvEzT99HcTl3JVo97eIgg7gvrjAOPeu83D17y7z8HX3ZbXiX/AGWX2AP4EGsn2y2DPaRSKm4xyeJgMlUKsDn9ndtz8q1XFhxYXR9IZD/hUn/KrC7TfG69dykfiKz4146lZ8a8dSvmKu/hS4jiu7eSY4jSTexwTjaSQcDn1xVfGOQz1xzrU9l2iR3d2FmG6NIzIV8mO5QAfUcyceePSvR3ZJe3p8lkl7/6fKOGAIOQRkH2NVnDK/oCfvSzt8mmkYfkasJpFjjZjyVFJ9gFGf5Vw6GO5soO8IXbChck4AO0Fic9Oea8x5L88U4NpKp/3m2P5ysIx+bUa4cm2T786/8AoVpf9FYftJ41TuoFs543Yyh2KkNtEeHX25uF6+levDXHS3l0DMoiFvbySsc8i3hDMPQKgbA/bPpzn/nrx8ln+WvHyeemafFe8R6i0saSJbwQRAOgZdzYkzg55gqefxplquBgdKwPY7Cz21xeyAh724kmAPUIDtUfk2PYit/UFYqh07hWKG/ub0M7S3AVWDEbQEAACgKD9kdSelX1K/X9Q1GfXZLG0vfoyLbiUZgjkGcgEeIZ559fLpQajhDgW20x7h4N5M5BIYghQCxCrhRhfF556CuG27MLNbCSxYyPC0plUsw3xvgDKEKMYAxzB6nOc1V8HdobC1vG1JlDWcwhkljQlXySoOFHXcD0AGCOQrTWvHVjJDPMs69zbsFkkIIXJHIL94+XLOT0oOHhzs6gtJ1uGmuLmZF2xvcS7+7HTwjAxyz+Jqy0XhOK1nvJkZy12waQMRgHxfVwowPEeua5OHO0Swv5u5gm/SYJCujIWAGfDuGDy5464rk4Pvf1zUy9+06xyc43jKLbjxnaGPIjAxkcvBnzoJ/+2tt/Vf8AV3eTdzv37ty95nO7rs24z7V18W8DQ6h9HZpZoZLfPdyQuFcZxnng+g5jBrz0ztJ0+4nSGOY7pCVjLRuqOw5YVioBOeXzHrXRxPx7Y6fII7ibEhG7YqMzAep2g4+dBw672cwXQt2aa4Se3RY1uUlxMyqMeNscyeZzyPM+tdWi8B21rbXECGRjcqyzTO26Z9wIyWxjlk45dT51lOLu1CODUbKOOYrB9a5Hckna6K8eMrnmGBO3n6+lM3Tr1J4Y5ozlJFV1OCMqwyDg8xy8jQU1rwjFHph04NJ3JjePcSO8w5JJztxnmfKuOfgC3eCxhMku2xdXjOVyxUggP4eY5eWK1tFBQ3HC8TakmoFn72OIxBQRsKksckYznxHzpJaJd26/T5ZdRutPuWnlb6NEWHPmVyMEu2SR1Hyr6Lrya1QtuKKWH2ioz+PWgznZnPdSaZA17u78hiS4w5XcdhYYHPbj36Z51qagVNAVFTUUBRRRQfN/HWgnT9RlixiGcmWA+QzzZPirdB6Y9aqGbkG9Ov8AI/8A97V9AdoPCS6naGLO2VDvhf7rgcs/snoR8+oFfPal0keOZDHNGdsqHqCPte4PqOWMHpWvg5PXjWzg5PXjXRVvwNbd5qFqmcYlB5f8PMg/EKPxqlTly/D4f+P+1aDgBwuq2pPIFyPmUZR+OR+FaN37bf607v22/wBPvV4e8t5k+9G6/ipFfrTZu8hif7yK34gGug1WcLn9UiX+7Xuj8YiYz+amvMeUSPHmiGzvZFx+jcmSM+RUnJH8JyPw9a0HYfyuJh59yv5MKYHHukxXNlIsi5IH6M9CsjeFSD8SBjzr04X4Tg08P3O4s/VnILYHReQAwOflWm801jq/LVeea4+r8unibnbmMdZmWLHtIQrn5R72/hrP9rlzs00r/eSRr+B3/wCmr5z316o6rbruP/NkBUD4rFuz7TLVN2kaGLyKGMOyy78RgAEEkeJmH3VXLZz5Y5kgGnjsmpao47JqWkXsI8ZBCnIViDg4+tg9Dg4Bx0xU6dZS3VxHaQkrJcEq5H2YseMn22Dp586bXGlzZ2tktvIu63twFCg/pJZgPBChHPdk75HHTIHPcwHv2T8FtZRtc3C4upxzXr3UfURj36E/ADyzV2ufvPS7f1HlnputOskghjijGEjVUUegUYFdFFFZmYUndd0Q3vFMsQuJrf8AVFJeB9rkAqNufQ5z8hTir8dyu7dtG7puwM49M9aBV9o/DEGm8OXENupA3xMzMcu7GRPEx9enTArl7TrFYdI0thFm2hlt2mRV5bdmMkdOeSMnzf3pvyRhhhgCPQjIoKAjGBjpjHLHpQKDV9Vg1XWtLOnnvPo5aSaRUIVI/CQpJA9CMerY8zVetrLKnFCQgmQyLgAZJAZyygDqSoYY96b2oQNBbyfQ4YzLjKx8kRm9yMY5Z51m+zjhq5tmvLi77sTXcveFIzlUAzgZ9csfXkBz5mgXWgLZXdrp8c2ryBo2h2W3dICkowoUYTdjJxuJ6czVto2uwabr+qHUG7tpSphkZGIMfPkCAeq7B6ZQjqMU3lsIg+8Rx7/vbBu/HGa/VxaRyY3oj46blBx8MigVvaPq8Mep6Hds2LfMjd5g4CuEIPTPQg00rK7SaNJY2DI6hlYdCrDIPzFFxaRyLtdEZfRlBH4EV6ooAAAwByAHQUE0UUUBRRRQFTUVNAVFTUUBRRRQFYjtF4ATUlEsREV2gwkmOTD7j+q+h6j36Vt6KD5TvUktZTBdIYJV8m6ezKejIfUH/wAdljdtHIkieGSNldfMZU5B91P5jIr6K4i4ctr+LurmJZF8j0ZT6qw5qfhSj13sdubfLWMwnQdIpSFkHsr8kPz2itGOf8aacfUfjRicH8eQXyhWIin842PI/uk/W+HX5c6udE8D3MXQLMWX3WUCQn/qNIPlXzhc2VxbsReW81vgHxmJmjOOgLLy+YzWy4S4ksIpbaU6nOVxseJw6bMAsgYeJWjBLjAYjLr5A1DWcfOar3nHzmm5r3iNvF9+dCfYRZmyfbMYH8Qrr1S+EEZcgseQRB9Z3PJVHuT59AMk8gawV72naalw8zXAcRJ3caorMzs+HcgYxjCooYkcw/qM1b9pYmfvLS2nvZ+kaJG4ghB65YruZz5ttHLkNoyWqVGJAy2cAMrbpXYltoy0kr89qL1PoB5KozyBNYLiLjpIZWSMme+k/R7IfGYR17lORBkzzZ8EZGcHaqV4x8O6zqR3XMiWKsMMVO+cqTkou07Y0PoCCcDdvrbcH8DWemL+rx+MjDSv4pG+eOQ9lAFBQcF8DyGVL3UcGdR+hgBzHbgnPmTulJ5liScknJPMMSiigKKKKAooooCiiigKKKKAooooCiiigKKKKAooooCpqKmgKKKKAooooCiiigKKKKCCK4bnRLaX+0t4X/eiQ/zFd9FBWQcPWiHKWsCn1WFAfyWrJVAGAMCpooCiiigKKKKAooooCiiigKKKKAooooCiiigKKKKAooooCiiigKKKKD//2Q=="/>
          <p:cNvSpPr>
            <a:spLocks noChangeAspect="1" noChangeArrowheads="1"/>
          </p:cNvSpPr>
          <p:nvPr/>
        </p:nvSpPr>
        <p:spPr bwMode="auto">
          <a:xfrm>
            <a:off x="134938"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fr-FR" sz="1800"/>
          </a:p>
        </p:txBody>
      </p:sp>
      <p:grpSp>
        <p:nvGrpSpPr>
          <p:cNvPr id="7" name="Groupe 14"/>
          <p:cNvGrpSpPr>
            <a:grpSpLocks/>
          </p:cNvGrpSpPr>
          <p:nvPr/>
        </p:nvGrpSpPr>
        <p:grpSpPr bwMode="auto">
          <a:xfrm>
            <a:off x="4953000" y="4032250"/>
            <a:ext cx="1089025" cy="635000"/>
            <a:chOff x="5004048" y="3595806"/>
            <a:chExt cx="1399764" cy="499182"/>
          </a:xfrm>
        </p:grpSpPr>
        <p:pic>
          <p:nvPicPr>
            <p:cNvPr id="8" name="Imag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3595806"/>
              <a:ext cx="731067" cy="49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6"/>
            <p:cNvPicPr>
              <a:picLocks noChangeAspect="1"/>
            </p:cNvPicPr>
            <p:nvPr/>
          </p:nvPicPr>
          <p:blipFill>
            <a:blip r:embed="rId8">
              <a:extLst>
                <a:ext uri="{28A0092B-C50C-407E-A947-70E740481C1C}">
                  <a14:useLocalDpi xmlns:a14="http://schemas.microsoft.com/office/drawing/2010/main" val="0"/>
                </a:ext>
              </a:extLst>
            </a:blip>
            <a:srcRect l="23032" t="17078" r="25656" b="21309"/>
            <a:stretch>
              <a:fillRect/>
            </a:stretch>
          </p:blipFill>
          <p:spPr bwMode="auto">
            <a:xfrm>
              <a:off x="5796136" y="3595806"/>
              <a:ext cx="607676" cy="48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e 18"/>
          <p:cNvGrpSpPr>
            <a:grpSpLocks/>
          </p:cNvGrpSpPr>
          <p:nvPr/>
        </p:nvGrpSpPr>
        <p:grpSpPr bwMode="auto">
          <a:xfrm>
            <a:off x="779463" y="4178300"/>
            <a:ext cx="1271587" cy="488950"/>
            <a:chOff x="2987824" y="3675623"/>
            <a:chExt cx="1516287" cy="562761"/>
          </a:xfrm>
        </p:grpSpPr>
        <p:pic>
          <p:nvPicPr>
            <p:cNvPr id="11" name="Image 1" descr="http://www.haca.ma/op/operateurs/2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2938" y="3729901"/>
              <a:ext cx="512386" cy="44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 descr="http://www.haca.ma/op/operateurs/logoMedi1TV.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0959" y="3725299"/>
              <a:ext cx="463152" cy="51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87824" y="3675623"/>
              <a:ext cx="537563" cy="56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Image 13"/>
          <p:cNvPicPr>
            <a:picLocks noChangeAspect="1"/>
          </p:cNvPicPr>
          <p:nvPr/>
        </p:nvPicPr>
        <p:blipFill>
          <a:blip r:embed="rId12"/>
          <a:stretch>
            <a:fillRect/>
          </a:stretch>
        </p:blipFill>
        <p:spPr>
          <a:xfrm>
            <a:off x="3788333" y="3936972"/>
            <a:ext cx="640491" cy="730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5" descr="C:\Users\Mme Amina\Desktop\bureau\bureau janv 2014\Nouveau dossier (2)\logo haca.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9350" y="4032250"/>
            <a:ext cx="762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29"/>
          <p:cNvPicPr>
            <a:picLocks noChangeAspect="1" noChangeArrowheads="1"/>
          </p:cNvPicPr>
          <p:nvPr/>
        </p:nvPicPr>
        <p:blipFill>
          <a:blip r:embed="rId14">
            <a:extLst>
              <a:ext uri="{28A0092B-C50C-407E-A947-70E740481C1C}">
                <a14:useLocalDpi xmlns:a14="http://schemas.microsoft.com/office/drawing/2010/main" val="0"/>
              </a:ext>
            </a:extLst>
          </a:blip>
          <a:srcRect r="40594" b="21397"/>
          <a:stretch>
            <a:fillRect/>
          </a:stretch>
        </p:blipFill>
        <p:spPr bwMode="auto">
          <a:xfrm>
            <a:off x="6443663" y="3937000"/>
            <a:ext cx="14414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32"/>
          <p:cNvSpPr txBox="1">
            <a:spLocks noChangeArrowheads="1"/>
          </p:cNvSpPr>
          <p:nvPr/>
        </p:nvSpPr>
        <p:spPr bwMode="auto">
          <a:xfrm>
            <a:off x="539750" y="739775"/>
            <a:ext cx="7894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fr-FR" altLang="fr-FR" sz="1400" b="1"/>
              <a:t>Le monitoring </a:t>
            </a:r>
            <a:r>
              <a:rPr lang="fr-FR" altLang="fr-FR" sz="1400"/>
              <a:t>( monitorage/ suivi) des programmes  vise la « mesure » du degré d’application par les médias des  règles professionnelles et déontologiques. Appliqué aux contenus, avec une approche sensible au genre, le </a:t>
            </a:r>
            <a:r>
              <a:rPr lang="fr-FR" altLang="fr-FR" sz="2800"/>
              <a:t>monitoring</a:t>
            </a:r>
            <a:r>
              <a:rPr lang="fr-FR" altLang="fr-FR" sz="1400"/>
              <a:t> cherche à détecter les cas de discrimination / traitement égal ou inégal des hommes et des femmes, en vue d’apporter des changements, le cas échéant, au cours d'une période donnée. </a:t>
            </a:r>
            <a:endParaRPr lang="en-US" altLang="fr-FR" sz="1400"/>
          </a:p>
        </p:txBody>
      </p:sp>
      <p:sp>
        <p:nvSpPr>
          <p:cNvPr id="18" name="ZoneTexte 17"/>
          <p:cNvSpPr txBox="1"/>
          <p:nvPr/>
        </p:nvSpPr>
        <p:spPr>
          <a:xfrm>
            <a:off x="3787775" y="4667250"/>
            <a:ext cx="796925" cy="215900"/>
          </a:xfrm>
          <a:prstGeom prst="rect">
            <a:avLst/>
          </a:prstGeom>
          <a:noFill/>
        </p:spPr>
        <p:txBody>
          <a:bodyPr>
            <a:spAutoFit/>
          </a:bodyPr>
          <a:lstStyle/>
          <a:p>
            <a:pPr fontAlgn="auto">
              <a:spcBef>
                <a:spcPts val="0"/>
              </a:spcBef>
              <a:spcAft>
                <a:spcPts val="0"/>
              </a:spcAft>
              <a:defRPr/>
            </a:pPr>
            <a:r>
              <a:rPr lang="fr-FR" sz="800" dirty="0">
                <a:solidFill>
                  <a:schemeClr val="tx2">
                    <a:lumMod val="60000"/>
                    <a:lumOff val="40000"/>
                  </a:schemeClr>
                </a:solidFill>
                <a:latin typeface="+mn-lt"/>
                <a:ea typeface="+mn-ea"/>
              </a:rPr>
              <a:t>Loi  77.03 AV</a:t>
            </a:r>
            <a:endParaRPr lang="en-US" sz="800" dirty="0">
              <a:solidFill>
                <a:schemeClr val="tx2">
                  <a:lumMod val="60000"/>
                  <a:lumOff val="40000"/>
                </a:schemeClr>
              </a:solidFill>
              <a:latin typeface="+mn-lt"/>
              <a:ea typeface="+mn-ea"/>
            </a:endParaRPr>
          </a:p>
        </p:txBody>
      </p:sp>
      <p:sp>
        <p:nvSpPr>
          <p:cNvPr id="19" name="ZoneTexte 6"/>
          <p:cNvSpPr txBox="1">
            <a:spLocks noChangeArrowheads="1"/>
          </p:cNvSpPr>
          <p:nvPr/>
        </p:nvSpPr>
        <p:spPr bwMode="auto">
          <a:xfrm>
            <a:off x="2339975" y="4379913"/>
            <a:ext cx="1046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fr-FR" altLang="fr-FR" sz="800">
                <a:solidFill>
                  <a:srgbClr val="558ED5"/>
                </a:solidFill>
              </a:rPr>
              <a:t>Veiller à liberté de communication  dans respect dignité</a:t>
            </a:r>
            <a:endParaRPr lang="en-US" altLang="fr-FR" sz="800">
              <a:solidFill>
                <a:srgbClr val="558ED5"/>
              </a:solidFill>
            </a:endParaRPr>
          </a:p>
        </p:txBody>
      </p:sp>
      <p:sp>
        <p:nvSpPr>
          <p:cNvPr id="20" name="Accolade fermante 19"/>
          <p:cNvSpPr/>
          <p:nvPr/>
        </p:nvSpPr>
        <p:spPr>
          <a:xfrm rot="5400000">
            <a:off x="4445000" y="2001838"/>
            <a:ext cx="401638" cy="5992812"/>
          </a:xfrm>
          <a:prstGeom prst="rightBrace">
            <a:avLst/>
          </a:prstGeom>
          <a:ln/>
        </p:spPr>
        <p:style>
          <a:lnRef idx="1">
            <a:schemeClr val="accent2"/>
          </a:lnRef>
          <a:fillRef idx="0">
            <a:schemeClr val="accent2"/>
          </a:fillRef>
          <a:effectRef idx="0">
            <a:schemeClr val="accent2"/>
          </a:effectRef>
          <a:fontRef idx="minor">
            <a:schemeClr val="tx1"/>
          </a:fontRef>
        </p:style>
        <p:txBody>
          <a:bodyPr anchor="ctr"/>
          <a:lstStyle/>
          <a:p>
            <a:pPr algn="ctr" fontAlgn="auto">
              <a:spcBef>
                <a:spcPts val="0"/>
              </a:spcBef>
              <a:spcAft>
                <a:spcPts val="0"/>
              </a:spcAft>
              <a:defRPr/>
            </a:pPr>
            <a:endParaRPr lang="en-US"/>
          </a:p>
        </p:txBody>
      </p:sp>
      <p:sp>
        <p:nvSpPr>
          <p:cNvPr id="21" name="ZoneTexte 31"/>
          <p:cNvSpPr txBox="1">
            <a:spLocks noChangeArrowheads="1"/>
          </p:cNvSpPr>
          <p:nvPr/>
        </p:nvSpPr>
        <p:spPr bwMode="auto">
          <a:xfrm>
            <a:off x="814388" y="5556590"/>
            <a:ext cx="17129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1500" b="1">
                <a:solidFill>
                  <a:schemeClr val="bg1"/>
                </a:solidFill>
              </a:rPr>
              <a:t>Grille d’observation</a:t>
            </a:r>
            <a:endParaRPr lang="en-US" altLang="fr-FR" sz="1500" b="1">
              <a:solidFill>
                <a:schemeClr val="bg1"/>
              </a:solidFill>
            </a:endParaRPr>
          </a:p>
        </p:txBody>
      </p:sp>
      <p:pic>
        <p:nvPicPr>
          <p:cNvPr id="22" name="Picture 5" descr="D:\Photos\DSC_939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5137150"/>
            <a:ext cx="1690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Photos\DSC_0950.JPG"/>
          <p:cNvPicPr>
            <a:picLocks noChangeAspect="1" noChangeArrowheads="1"/>
          </p:cNvPicPr>
          <p:nvPr/>
        </p:nvPicPr>
        <p:blipFill>
          <a:blip r:embed="rId16">
            <a:extLst>
              <a:ext uri="{28A0092B-C50C-407E-A947-70E740481C1C}">
                <a14:useLocalDpi xmlns:a14="http://schemas.microsoft.com/office/drawing/2010/main" val="0"/>
              </a:ext>
            </a:extLst>
          </a:blip>
          <a:srcRect b="19382"/>
          <a:stretch>
            <a:fillRect/>
          </a:stretch>
        </p:blipFill>
        <p:spPr bwMode="auto">
          <a:xfrm>
            <a:off x="2619829" y="5219702"/>
            <a:ext cx="19431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30</a:t>
            </a:fld>
            <a:endParaRPr lang="fr-FR"/>
          </a:p>
        </p:txBody>
      </p:sp>
    </p:spTree>
    <p:extLst>
      <p:ext uri="{BB962C8B-B14F-4D97-AF65-F5344CB8AC3E}">
        <p14:creationId xmlns:p14="http://schemas.microsoft.com/office/powerpoint/2010/main" val="1353946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700213"/>
            <a:ext cx="4113212"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941388"/>
            <a:ext cx="3619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3632200"/>
            <a:ext cx="37449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5160963" y="508000"/>
            <a:ext cx="278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fr-FR" sz="1400" b="1"/>
              <a:t>Capture écran « HACA Pluralisme »</a:t>
            </a:r>
          </a:p>
        </p:txBody>
      </p:sp>
      <p:sp>
        <p:nvSpPr>
          <p:cNvPr id="6" name="Ellipse 5"/>
          <p:cNvSpPr/>
          <p:nvPr/>
        </p:nvSpPr>
        <p:spPr>
          <a:xfrm>
            <a:off x="539750" y="4076700"/>
            <a:ext cx="1079500" cy="936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a:solidFill>
                  <a:schemeClr val="bg1"/>
                </a:solidFill>
              </a:ln>
              <a:noFill/>
            </a:endParaRPr>
          </a:p>
        </p:txBody>
      </p:sp>
      <p:sp>
        <p:nvSpPr>
          <p:cNvPr id="7" name="Rectangle 6"/>
          <p:cNvSpPr/>
          <p:nvPr/>
        </p:nvSpPr>
        <p:spPr>
          <a:xfrm>
            <a:off x="539750" y="688975"/>
            <a:ext cx="3384550" cy="708025"/>
          </a:xfrm>
          <a:prstGeom prst="rect">
            <a:avLst/>
          </a:prstGeom>
          <a:noFill/>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fr-FR" sz="2000" dirty="0" smtClean="0">
                <a:solidFill>
                  <a:srgbClr val="0070C0"/>
                </a:solidFill>
              </a:rPr>
              <a:t>HACA Media Solutions – HMS- </a:t>
            </a:r>
            <a:r>
              <a:rPr lang="en-US" altLang="fr-FR" sz="2000" dirty="0" err="1" smtClean="0">
                <a:solidFill>
                  <a:srgbClr val="0070C0"/>
                </a:solidFill>
              </a:rPr>
              <a:t>Breveté</a:t>
            </a:r>
            <a:r>
              <a:rPr lang="en-US" altLang="fr-FR" sz="2000" dirty="0" smtClean="0">
                <a:solidFill>
                  <a:srgbClr val="0070C0"/>
                </a:solidFill>
              </a:rPr>
              <a:t> par </a:t>
            </a:r>
            <a:r>
              <a:rPr lang="en-US" altLang="fr-FR" sz="2000" dirty="0" err="1" smtClean="0">
                <a:solidFill>
                  <a:srgbClr val="0070C0"/>
                </a:solidFill>
              </a:rPr>
              <a:t>l’OMPIC</a:t>
            </a:r>
            <a:r>
              <a:rPr lang="en-US" altLang="fr-FR" sz="2000" dirty="0" smtClean="0">
                <a:solidFill>
                  <a:srgbClr val="0070C0"/>
                </a:solidFill>
              </a:rPr>
              <a:t> </a:t>
            </a:r>
            <a:endParaRPr lang="fr-FR" altLang="fr-FR" sz="2000" b="1" dirty="0" smtClean="0">
              <a:solidFill>
                <a:srgbClr val="0070C0"/>
              </a:solidFill>
              <a:effectLst>
                <a:outerShdw blurRad="38100" dist="38100" dir="2700000" algn="tl">
                  <a:srgbClr val="C0C0C0"/>
                </a:outerShdw>
              </a:effectLst>
            </a:endParaRPr>
          </a:p>
        </p:txBody>
      </p:sp>
      <p:sp>
        <p:nvSpPr>
          <p:cNvPr id="8" name="Espace réservé du pied de page 7"/>
          <p:cNvSpPr>
            <a:spLocks noGrp="1"/>
          </p:cNvSpPr>
          <p:nvPr>
            <p:ph type="ftr" sz="quarter" idx="11"/>
          </p:nvPr>
        </p:nvSpPr>
        <p:spPr/>
        <p:txBody>
          <a:bodyPr/>
          <a:lstStyle/>
          <a:p>
            <a:r>
              <a:rPr lang="fr-FR" smtClean="0"/>
              <a:t>haca 2015</a:t>
            </a:r>
            <a:endParaRPr lang="fr-FR"/>
          </a:p>
        </p:txBody>
      </p:sp>
      <p:sp>
        <p:nvSpPr>
          <p:cNvPr id="9" name="Espace réservé du numéro de diapositive 8"/>
          <p:cNvSpPr>
            <a:spLocks noGrp="1"/>
          </p:cNvSpPr>
          <p:nvPr>
            <p:ph type="sldNum" sz="quarter" idx="12"/>
          </p:nvPr>
        </p:nvSpPr>
        <p:spPr/>
        <p:txBody>
          <a:bodyPr/>
          <a:lstStyle/>
          <a:p>
            <a:fld id="{8DAC03EF-0FA0-4E5B-843F-0B07147C06D2}" type="slidenum">
              <a:rPr lang="fr-FR" smtClean="0"/>
              <a:pPr/>
              <a:t>31</a:t>
            </a:fld>
            <a:endParaRPr lang="fr-FR"/>
          </a:p>
        </p:txBody>
      </p:sp>
    </p:spTree>
    <p:extLst>
      <p:ext uri="{BB962C8B-B14F-4D97-AF65-F5344CB8AC3E}">
        <p14:creationId xmlns:p14="http://schemas.microsoft.com/office/powerpoint/2010/main" val="1749541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356350"/>
            <a:ext cx="2895600" cy="365125"/>
          </a:xfrm>
        </p:spPr>
        <p:txBody>
          <a:bodyPr/>
          <a:lstStyle/>
          <a:p>
            <a:pPr>
              <a:defRPr/>
            </a:pPr>
            <a:r>
              <a:rPr lang="fr-FR" smtClean="0"/>
              <a:t>haca 2015</a:t>
            </a:r>
            <a:endParaRPr lang="fr-FR"/>
          </a:p>
        </p:txBody>
      </p:sp>
      <p:sp>
        <p:nvSpPr>
          <p:cNvPr id="3" name="Espace réservé du numéro de diapositive 2"/>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05E688D-0EC2-4392-BC3E-33AFBC24AE3C}" type="slidenum">
              <a:rPr lang="fr-FR" altLang="fr-FR" smtClean="0">
                <a:solidFill>
                  <a:srgbClr val="898989"/>
                </a:solidFill>
              </a:rPr>
              <a:pPr eaLnBrk="1" hangingPunct="1"/>
              <a:t>32</a:t>
            </a:fld>
            <a:endParaRPr lang="fr-FR" altLang="fr-FR" smtClean="0">
              <a:solidFill>
                <a:srgbClr val="898989"/>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476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fr-FR" altLang="fr-FR" sz="2800" b="1">
              <a:solidFill>
                <a:schemeClr val="bg1"/>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275" y="478507"/>
            <a:ext cx="4315213" cy="2943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Adil\Desktop\FDH_Marrakech\images\Nouveau dossier\DSC_93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786" y="3569983"/>
            <a:ext cx="4536504" cy="3152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Adil\Desktop\FDH_Marrakech\images\HACA HMS\DSC_02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57" y="330354"/>
            <a:ext cx="4572000" cy="293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12" descr="outils"/>
          <p:cNvPicPr>
            <a:picLocks noChangeAspect="1" noChangeArrowheads="1"/>
          </p:cNvPicPr>
          <p:nvPr/>
        </p:nvPicPr>
        <p:blipFill>
          <a:blip r:embed="rId6" cstate="print"/>
          <a:srcRect/>
          <a:stretch>
            <a:fillRect/>
          </a:stretch>
        </p:blipFill>
        <p:spPr bwMode="auto">
          <a:xfrm>
            <a:off x="68173" y="3569984"/>
            <a:ext cx="4297394" cy="3152612"/>
          </a:xfrm>
          <a:prstGeom prst="rect">
            <a:avLst/>
          </a:prstGeom>
          <a:ln>
            <a:noFill/>
          </a:ln>
          <a:effectLst>
            <a:softEdge rad="112500"/>
          </a:effectLst>
        </p:spPr>
      </p:pic>
      <p:graphicFrame>
        <p:nvGraphicFramePr>
          <p:cNvPr id="10" name="Diagramme 9"/>
          <p:cNvGraphicFramePr/>
          <p:nvPr/>
        </p:nvGraphicFramePr>
        <p:xfrm>
          <a:off x="68173" y="527194"/>
          <a:ext cx="9075827" cy="63308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p:cNvSpPr txBox="1"/>
          <p:nvPr/>
        </p:nvSpPr>
        <p:spPr>
          <a:xfrm>
            <a:off x="827088" y="5146675"/>
            <a:ext cx="2314575" cy="1384300"/>
          </a:xfrm>
          <a:prstGeom prst="rect">
            <a:avLst/>
          </a:prstGeom>
          <a:noFill/>
        </p:spPr>
        <p:txBody>
          <a:bodyPr wrap="none">
            <a:spAutoFit/>
          </a:bodyPr>
          <a:lstStyle/>
          <a:p>
            <a:pPr>
              <a:defRPr/>
            </a:pPr>
            <a:r>
              <a:rPr lang="fr-FR" sz="3600" b="1" dirty="0">
                <a:solidFill>
                  <a:srgbClr val="FFFF00"/>
                </a:solidFill>
                <a:effectLst>
                  <a:outerShdw blurRad="38100" dist="38100" dir="2700000" algn="tl">
                    <a:srgbClr val="000000">
                      <a:alpha val="43137"/>
                    </a:srgbClr>
                  </a:outerShdw>
                </a:effectLst>
              </a:rPr>
              <a:t>Réception</a:t>
            </a:r>
          </a:p>
          <a:p>
            <a:pPr>
              <a:defRPr/>
            </a:pPr>
            <a:endParaRPr lang="fr-FR" sz="4800" dirty="0">
              <a:effectLst>
                <a:outerShdw blurRad="38100" dist="38100" dir="2700000" algn="tl">
                  <a:srgbClr val="000000">
                    <a:alpha val="43137"/>
                  </a:srgbClr>
                </a:outerShdw>
              </a:effectLst>
            </a:endParaRPr>
          </a:p>
        </p:txBody>
      </p:sp>
      <p:sp>
        <p:nvSpPr>
          <p:cNvPr id="12" name="ZoneTexte 11"/>
          <p:cNvSpPr txBox="1"/>
          <p:nvPr/>
        </p:nvSpPr>
        <p:spPr>
          <a:xfrm>
            <a:off x="5548313" y="5146675"/>
            <a:ext cx="2517775" cy="1384300"/>
          </a:xfrm>
          <a:prstGeom prst="rect">
            <a:avLst/>
          </a:prstGeom>
          <a:noFill/>
        </p:spPr>
        <p:txBody>
          <a:bodyPr wrap="none">
            <a:spAutoFit/>
          </a:bodyPr>
          <a:lstStyle/>
          <a:p>
            <a:pPr>
              <a:defRPr/>
            </a:pPr>
            <a:r>
              <a:rPr lang="fr-FR" sz="3600" b="1" dirty="0">
                <a:solidFill>
                  <a:srgbClr val="FFFF00"/>
                </a:solidFill>
                <a:effectLst>
                  <a:outerShdw blurRad="38100" dist="38100" dir="2700000" algn="tl">
                    <a:srgbClr val="000000">
                      <a:alpha val="43137"/>
                    </a:srgbClr>
                  </a:outerShdw>
                </a:effectLst>
              </a:rPr>
              <a:t>Traitement</a:t>
            </a:r>
          </a:p>
          <a:p>
            <a:pPr>
              <a:defRPr/>
            </a:pPr>
            <a:endParaRPr lang="fr-FR" sz="4800" dirty="0"/>
          </a:p>
        </p:txBody>
      </p:sp>
      <p:sp>
        <p:nvSpPr>
          <p:cNvPr id="13" name="Rectangle 3"/>
          <p:cNvSpPr>
            <a:spLocks noChangeArrowheads="1"/>
          </p:cNvSpPr>
          <p:nvPr/>
        </p:nvSpPr>
        <p:spPr bwMode="auto">
          <a:xfrm>
            <a:off x="-14940" y="16842"/>
            <a:ext cx="9144000" cy="369332"/>
          </a:xfrm>
          <a:prstGeom prst="rect">
            <a:avLst/>
          </a:prstGeom>
          <a:solidFill>
            <a:schemeClr val="tx2">
              <a:lumMod val="20000"/>
              <a:lumOff val="80000"/>
            </a:schemeClr>
          </a:solidFill>
          <a:ln w="9525">
            <a:noFill/>
            <a:miter lim="800000"/>
            <a:headEnd/>
            <a:tailEnd/>
          </a:ln>
          <a:effectLst>
            <a:glow rad="228600">
              <a:schemeClr val="accent2">
                <a:satMod val="175000"/>
                <a:alpha val="40000"/>
              </a:schemeClr>
            </a:glow>
          </a:effectLst>
        </p:spPr>
        <p:txBody>
          <a:bodyPr>
            <a:spAutoFit/>
          </a:bodyPr>
          <a:lstStyle/>
          <a:p>
            <a:pPr algn="ctr">
              <a:defRPr/>
            </a:pPr>
            <a:r>
              <a:rPr lang="fr-FR" b="1" dirty="0">
                <a:solidFill>
                  <a:srgbClr val="0070C0"/>
                </a:solidFill>
              </a:rPr>
              <a:t>Outils technique et informatique de la HACA</a:t>
            </a:r>
          </a:p>
        </p:txBody>
      </p:sp>
    </p:spTree>
    <p:extLst>
      <p:ext uri="{BB962C8B-B14F-4D97-AF65-F5344CB8AC3E}">
        <p14:creationId xmlns:p14="http://schemas.microsoft.com/office/powerpoint/2010/main" val="3249662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2000" b="1" dirty="0" smtClean="0"/>
              <a:t>Application : 2 projets réalisés conjointement en 2014</a:t>
            </a:r>
          </a:p>
        </p:txBody>
      </p:sp>
      <p:graphicFrame>
        <p:nvGraphicFramePr>
          <p:cNvPr id="3" name="Tableau 2"/>
          <p:cNvGraphicFramePr>
            <a:graphicFrameLocks noGrp="1"/>
          </p:cNvGraphicFramePr>
          <p:nvPr>
            <p:extLst>
              <p:ext uri="{D42A27DB-BD31-4B8C-83A1-F6EECF244321}">
                <p14:modId xmlns:p14="http://schemas.microsoft.com/office/powerpoint/2010/main" val="731698498"/>
              </p:ext>
            </p:extLst>
          </p:nvPr>
        </p:nvGraphicFramePr>
        <p:xfrm>
          <a:off x="323850" y="1328738"/>
          <a:ext cx="8280402" cy="3900462"/>
        </p:xfrm>
        <a:graphic>
          <a:graphicData uri="http://schemas.openxmlformats.org/drawingml/2006/table">
            <a:tbl>
              <a:tblPr/>
              <a:tblGrid>
                <a:gridCol w="465080"/>
                <a:gridCol w="1695025"/>
                <a:gridCol w="1584077"/>
                <a:gridCol w="1296063"/>
                <a:gridCol w="1296137"/>
                <a:gridCol w="1944020"/>
              </a:tblGrid>
              <a:tr h="756440">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projet</a:t>
                      </a:r>
                      <a:endParaRPr kumimoji="0" lang="en-US" altLang="fr-FR" sz="20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Objet </a:t>
                      </a:r>
                      <a:endParaRPr kumimoji="0" lang="en-US" altLang="fr-FR" sz="20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Méthode</a:t>
                      </a:r>
                      <a:endParaRPr kumimoji="0" lang="en-US" altLang="fr-FR" sz="20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Période traitée</a:t>
                      </a:r>
                      <a:endParaRPr kumimoji="0" lang="en-US" altLang="fr-FR" sz="20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Dimension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FFFF"/>
                          </a:solidFill>
                          <a:effectLst/>
                          <a:latin typeface="Calibri" pitchFamily="34" charset="0"/>
                          <a:ea typeface="MS PGothic" pitchFamily="34" charset="-128"/>
                        </a:rPr>
                        <a:t>visée</a:t>
                      </a:r>
                      <a:endParaRPr kumimoji="0" lang="en-US" altLang="fr-FR" sz="2000" b="1" i="0" u="none" strike="noStrike" cap="none" normalizeH="0" baseline="0" dirty="0" smtClean="0">
                        <a:ln>
                          <a:noFill/>
                        </a:ln>
                        <a:solidFill>
                          <a:srgbClr val="FFFFFF"/>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05987">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1</a:t>
                      </a:r>
                      <a:endParaRPr kumimoji="0" lang="en-US" altLang="fr-FR" sz="1800" b="1"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Monitoring du </a:t>
                      </a:r>
                      <a:r>
                        <a:rPr kumimoji="0" lang="fr-FR" altLang="fr-FR" sz="1800" b="1" i="0" u="none" strike="noStrike" cap="none" normalizeH="0" baseline="0" dirty="0" smtClean="0">
                          <a:ln>
                            <a:noFill/>
                          </a:ln>
                          <a:solidFill>
                            <a:srgbClr val="FF0000"/>
                          </a:solidFill>
                          <a:effectLst/>
                          <a:latin typeface="Calibri" pitchFamily="34" charset="0"/>
                          <a:ea typeface="MS PGothic" pitchFamily="34" charset="-128"/>
                        </a:rPr>
                        <a:t>pluralisme politique</a:t>
                      </a:r>
                      <a:endParaRPr kumimoji="0" lang="en-US" altLang="fr-FR" sz="1800" b="1" i="0" u="none" strike="noStrike" cap="none" normalizeH="0" baseline="0" dirty="0" smtClean="0">
                        <a:ln>
                          <a:noFill/>
                        </a:ln>
                        <a:solidFill>
                          <a:srgbClr val="FF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Calibri" pitchFamily="34" charset="0"/>
                          <a:ea typeface="Batang" pitchFamily="18" charset="-127"/>
                        </a:rPr>
                        <a:t>Programmes d’information </a:t>
                      </a:r>
                      <a:endParaRPr kumimoji="0" lang="fr-FR" altLang="fr-FR" sz="800" b="1"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Calibri" pitchFamily="34" charset="0"/>
                          <a:ea typeface="Batang" pitchFamily="18" charset="-127"/>
                        </a:rPr>
                        <a:t>(JT et magazines)</a:t>
                      </a:r>
                      <a:endParaRPr kumimoji="0" lang="fr-FR" altLang="fr-FR" sz="12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Suivi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exhaustif </a:t>
                      </a:r>
                      <a:endParaRPr kumimoji="0" lang="fr-FR" altLang="fr-FR" sz="16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Six mois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2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itchFamily="34" charset="0"/>
                          <a:ea typeface="Batang" pitchFamily="18" charset="-127"/>
                        </a:rPr>
                        <a:t>Expression</a:t>
                      </a: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 des femmes/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hommes</a:t>
                      </a:r>
                      <a:endParaRPr kumimoji="0" lang="fr-FR" altLang="fr-FR" sz="16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3803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2</a:t>
                      </a:r>
                      <a:endParaRPr kumimoji="0" lang="en-US" altLang="fr-FR" sz="1800" b="1"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Monitoring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des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FF0000"/>
                          </a:solidFill>
                          <a:effectLst/>
                          <a:latin typeface="Calibri" pitchFamily="34" charset="0"/>
                          <a:ea typeface="MS PGothic" pitchFamily="34" charset="-128"/>
                        </a:rPr>
                        <a:t>programmes</a:t>
                      </a:r>
                      <a:r>
                        <a:rPr kumimoji="0" lang="fr-FR" altLang="fr-FR" sz="1800" b="1" i="0" u="none" strike="noStrike" cap="none" normalizeH="0" baseline="0" dirty="0" smtClean="0">
                          <a:ln>
                            <a:noFill/>
                          </a:ln>
                          <a:solidFill>
                            <a:srgbClr val="000000"/>
                          </a:solidFill>
                          <a:effectLst/>
                          <a:latin typeface="Calibri" pitchFamily="34" charset="0"/>
                          <a:ea typeface="MS PGothic" pitchFamily="34" charset="-128"/>
                        </a:rPr>
                        <a:t> </a:t>
                      </a:r>
                      <a:endParaRPr kumimoji="0" lang="en-US" altLang="fr-FR" sz="18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rgbClr val="000000"/>
                          </a:solidFill>
                          <a:effectLst/>
                          <a:latin typeface="Calibri" pitchFamily="34" charset="0"/>
                          <a:ea typeface="Batang" pitchFamily="18" charset="-127"/>
                        </a:rPr>
                        <a:t>Programmation globale</a:t>
                      </a: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 </a:t>
                      </a:r>
                      <a:endParaRPr kumimoji="0" lang="fr-FR" altLang="fr-FR" sz="800" b="0"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Calibri" pitchFamily="34" charset="0"/>
                          <a:ea typeface="Batang" pitchFamily="18" charset="-127"/>
                        </a:rPr>
                        <a:t>( info, fiction, divertissement, pub…)</a:t>
                      </a:r>
                      <a:endParaRPr kumimoji="0" lang="fr-FR" altLang="fr-FR" sz="12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8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Suivi par </a:t>
                      </a:r>
                      <a:r>
                        <a:rPr kumimoji="0" lang="fr-FR" altLang="fr-FR" sz="1800" b="1" i="0" u="none" strike="noStrike" cap="none" normalizeH="0" baseline="0" dirty="0" smtClean="0">
                          <a:ln>
                            <a:noFill/>
                          </a:ln>
                          <a:solidFill>
                            <a:srgbClr val="000000"/>
                          </a:solidFill>
                          <a:effectLst/>
                          <a:latin typeface="Calibri" pitchFamily="34" charset="0"/>
                          <a:ea typeface="Batang" pitchFamily="18" charset="-127"/>
                        </a:rPr>
                        <a:t>échantillon</a:t>
                      </a: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 aléatoire</a:t>
                      </a:r>
                      <a:endParaRPr kumimoji="0" lang="fr-FR" altLang="fr-FR" sz="16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Une semaine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600" b="1" i="0" u="none" strike="noStrike" cap="none" normalizeH="0" baseline="0" dirty="0" smtClean="0">
                        <a:ln>
                          <a:noFill/>
                        </a:ln>
                        <a:solidFill>
                          <a:srgbClr val="000000"/>
                        </a:solidFill>
                        <a:effectLst/>
                        <a:latin typeface="Calibri" pitchFamily="34" charset="0"/>
                        <a:ea typeface="Batang" pitchFamily="18" charset="-127"/>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itchFamily="34" charset="0"/>
                          <a:ea typeface="Batang" pitchFamily="18" charset="-127"/>
                        </a:rPr>
                        <a:t>Visibilité</a:t>
                      </a: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 des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femmes/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rgbClr val="000000"/>
                          </a:solidFill>
                          <a:effectLst/>
                          <a:latin typeface="Calibri" pitchFamily="34" charset="0"/>
                          <a:ea typeface="Batang" pitchFamily="18" charset="-127"/>
                        </a:rPr>
                        <a:t>hommes</a:t>
                      </a:r>
                      <a:endParaRPr kumimoji="0" lang="fr-FR" altLang="fr-FR" sz="1600" b="0" i="0" u="none" strike="noStrike" cap="none" normalizeH="0" baseline="0" dirty="0" smtClean="0">
                        <a:ln>
                          <a:noFill/>
                        </a:ln>
                        <a:solidFill>
                          <a:srgbClr val="000000"/>
                        </a:solidFill>
                        <a:effectLst/>
                        <a:latin typeface="Calibri" pitchFamily="34"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fr-FR" sz="1600" b="0" i="0" u="none" strike="noStrike" cap="none" normalizeH="0" baseline="0" dirty="0" smtClean="0">
                        <a:ln>
                          <a:noFill/>
                        </a:ln>
                        <a:solidFill>
                          <a:srgbClr val="000000"/>
                        </a:solidFill>
                        <a:effectLst/>
                        <a:latin typeface="Calibri" pitchFamily="34" charset="0"/>
                        <a:ea typeface="MS PGothic" pitchFamily="34" charset="-128"/>
                      </a:endParaRPr>
                    </a:p>
                  </a:txBody>
                  <a:tcPr marL="91434" marR="91434"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Espace réservé du pied de page 3"/>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33</a:t>
            </a:fld>
            <a:endParaRPr lang="fr-FR"/>
          </a:p>
        </p:txBody>
      </p:sp>
    </p:spTree>
    <p:extLst>
      <p:ext uri="{BB962C8B-B14F-4D97-AF65-F5344CB8AC3E}">
        <p14:creationId xmlns:p14="http://schemas.microsoft.com/office/powerpoint/2010/main" val="1090859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836712"/>
            <a:ext cx="6984255" cy="4745915"/>
          </a:xfrm>
          <a:prstGeom prst="rect">
            <a:avLst/>
          </a:prstGeom>
          <a:solidFill>
            <a:schemeClr val="tx2">
              <a:lumMod val="20000"/>
              <a:lumOff val="80000"/>
            </a:schemeClr>
          </a:solidFill>
          <a:ln>
            <a:solidFill>
              <a:schemeClr val="tx2">
                <a:lumMod val="60000"/>
                <a:lumOff val="40000"/>
              </a:schemeClr>
            </a:solidFill>
          </a:ln>
        </p:spPr>
        <p:txBody>
          <a:bodyPr wrap="square">
            <a:spAutoFit/>
          </a:bodyPr>
          <a:lstStyle/>
          <a:p>
            <a:pPr>
              <a:lnSpc>
                <a:spcPct val="80000"/>
              </a:lnSpc>
              <a:buFont typeface="Arial" pitchFamily="34" charset="0"/>
              <a:buNone/>
              <a:defRPr/>
            </a:pPr>
            <a:r>
              <a:rPr lang="fr-FR" altLang="ja-JP" sz="2400" b="1" dirty="0">
                <a:solidFill>
                  <a:srgbClr val="FF0000"/>
                </a:solidFill>
                <a:latin typeface="Tw Cen MT" pitchFamily="34" charset="0"/>
              </a:rPr>
              <a:t>Projet 1 : Le traitement a consisté à définir</a:t>
            </a:r>
          </a:p>
          <a:p>
            <a:pPr>
              <a:lnSpc>
                <a:spcPct val="80000"/>
              </a:lnSpc>
              <a:buFont typeface="Arial" pitchFamily="34" charset="0"/>
              <a:buNone/>
              <a:defRPr/>
            </a:pPr>
            <a:endParaRPr lang="fr-FR" altLang="ja-JP" dirty="0">
              <a:solidFill>
                <a:schemeClr val="accent2"/>
              </a:solidFill>
              <a:latin typeface="Tw Cen MT" pitchFamily="34" charset="0"/>
            </a:endParaRPr>
          </a:p>
          <a:p>
            <a:pPr>
              <a:lnSpc>
                <a:spcPct val="80000"/>
              </a:lnSpc>
              <a:buFont typeface="Arial" pitchFamily="34" charset="0"/>
              <a:buChar char="•"/>
              <a:defRPr/>
            </a:pPr>
            <a:r>
              <a:rPr lang="fr-FR" altLang="fr-FR" sz="2400" dirty="0"/>
              <a:t>Les IPP femmes/ hommes en nombre d’interventions, en pourcentage et en volume horaire. </a:t>
            </a:r>
          </a:p>
          <a:p>
            <a:pPr>
              <a:lnSpc>
                <a:spcPct val="80000"/>
              </a:lnSpc>
              <a:buFont typeface="Arial" pitchFamily="34" charset="0"/>
              <a:buChar char="•"/>
              <a:defRPr/>
            </a:pPr>
            <a:endParaRPr lang="fr-FR" altLang="fr-FR" sz="2400" dirty="0"/>
          </a:p>
          <a:p>
            <a:pPr>
              <a:lnSpc>
                <a:spcPct val="80000"/>
              </a:lnSpc>
              <a:buFont typeface="Arial" pitchFamily="34" charset="0"/>
              <a:buChar char="•"/>
              <a:defRPr/>
            </a:pPr>
            <a:r>
              <a:rPr lang="fr-FR" altLang="fr-FR" sz="2400" dirty="0"/>
              <a:t>Les IPP  femmes /hommes en fonction des catégories d’institutions auxquelles elles appartiennent (gouvernement, partis politiques, syndicats, organisations professionnelles.).</a:t>
            </a:r>
          </a:p>
          <a:p>
            <a:pPr>
              <a:lnSpc>
                <a:spcPct val="80000"/>
              </a:lnSpc>
              <a:buFont typeface="Arial" pitchFamily="34" charset="0"/>
              <a:buChar char="•"/>
              <a:defRPr/>
            </a:pPr>
            <a:endParaRPr lang="fr-FR" altLang="fr-FR" sz="2400" dirty="0"/>
          </a:p>
          <a:p>
            <a:pPr>
              <a:lnSpc>
                <a:spcPct val="80000"/>
              </a:lnSpc>
              <a:buFont typeface="Arial" pitchFamily="34" charset="0"/>
              <a:buChar char="•"/>
              <a:defRPr/>
            </a:pPr>
            <a:r>
              <a:rPr lang="fr-FR" altLang="fr-FR" sz="2400" dirty="0"/>
              <a:t>Les IPP femmes / hommes en fonction des thématiques objet d’intervention </a:t>
            </a:r>
            <a:r>
              <a:rPr lang="fr-FR" altLang="fr-FR" sz="2400" dirty="0" smtClean="0"/>
              <a:t>( </a:t>
            </a:r>
            <a:r>
              <a:rPr lang="fr-FR" altLang="fr-FR" sz="2400" dirty="0"/>
              <a:t>catégories et sous catégories GMMP dans certains cas).</a:t>
            </a:r>
          </a:p>
          <a:p>
            <a:pPr>
              <a:lnSpc>
                <a:spcPct val="80000"/>
              </a:lnSpc>
              <a:buFont typeface="Arial" pitchFamily="34" charset="0"/>
              <a:buChar char="•"/>
              <a:defRPr/>
            </a:pPr>
            <a:endParaRPr lang="fr-FR" altLang="fr-FR" sz="2400" dirty="0"/>
          </a:p>
          <a:p>
            <a:pPr>
              <a:lnSpc>
                <a:spcPct val="80000"/>
              </a:lnSpc>
              <a:buFont typeface="Arial" pitchFamily="34" charset="0"/>
              <a:buChar char="•"/>
              <a:defRPr/>
            </a:pPr>
            <a:r>
              <a:rPr lang="fr-FR" altLang="fr-FR" sz="2400" dirty="0"/>
              <a:t>Les IPP femmes / hommes en fonction de la référence au questions de genre.</a:t>
            </a:r>
            <a:endParaRPr lang="en-US" altLang="fr-FR" sz="2400" dirty="0"/>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34</a:t>
            </a:fld>
            <a:endParaRPr lang="fr-FR"/>
          </a:p>
        </p:txBody>
      </p:sp>
    </p:spTree>
    <p:extLst>
      <p:ext uri="{BB962C8B-B14F-4D97-AF65-F5344CB8AC3E}">
        <p14:creationId xmlns:p14="http://schemas.microsoft.com/office/powerpoint/2010/main" val="3494271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332656"/>
            <a:ext cx="8424936" cy="6278642"/>
          </a:xfrm>
          <a:prstGeom prst="rect">
            <a:avLst/>
          </a:prstGeom>
          <a:solidFill>
            <a:schemeClr val="tx2">
              <a:lumMod val="20000"/>
              <a:lumOff val="80000"/>
            </a:schemeClr>
          </a:solidFill>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defRPr/>
            </a:pPr>
            <a:r>
              <a:rPr lang="fr-FR" altLang="fr-FR" sz="2400" b="1" dirty="0" smtClean="0">
                <a:solidFill>
                  <a:srgbClr val="FF0000"/>
                </a:solidFill>
              </a:rPr>
              <a:t>Projet 2 : Le traitement a consisté à définir</a:t>
            </a:r>
          </a:p>
          <a:p>
            <a:pPr>
              <a:defRPr/>
            </a:pPr>
            <a:endParaRPr lang="fr-FR" altLang="fr-FR" dirty="0" smtClean="0"/>
          </a:p>
          <a:p>
            <a:pPr>
              <a:buFont typeface="Arial" pitchFamily="34" charset="0"/>
              <a:buChar char="•"/>
              <a:defRPr/>
            </a:pPr>
            <a:r>
              <a:rPr lang="fr-FR" altLang="fr-FR" sz="2400" dirty="0" smtClean="0"/>
              <a:t>l’existence éventuelle d’éléments de programmation stéréotypée;</a:t>
            </a:r>
          </a:p>
          <a:p>
            <a:pPr>
              <a:defRPr/>
            </a:pPr>
            <a:endParaRPr lang="fr-FR" altLang="fr-FR" sz="800" dirty="0" smtClean="0"/>
          </a:p>
          <a:p>
            <a:pPr>
              <a:buFont typeface="Arial" pitchFamily="34" charset="0"/>
              <a:buChar char="•"/>
              <a:defRPr/>
            </a:pPr>
            <a:r>
              <a:rPr lang="fr-FR" altLang="fr-FR" sz="2400" dirty="0" smtClean="0"/>
              <a:t> La visibilité des femmes par rapport aux hommes (égalité, sous ou </a:t>
            </a:r>
            <a:r>
              <a:rPr lang="fr-FR" altLang="fr-FR" sz="2400" dirty="0" err="1" smtClean="0"/>
              <a:t>sur-représentation</a:t>
            </a:r>
            <a:r>
              <a:rPr lang="fr-FR" altLang="fr-FR" sz="2400" dirty="0" smtClean="0"/>
              <a:t> analysée à travers le taux de présence moyenne);</a:t>
            </a:r>
          </a:p>
          <a:p>
            <a:pPr>
              <a:defRPr/>
            </a:pPr>
            <a:endParaRPr lang="fr-FR" altLang="fr-FR" sz="800" dirty="0" smtClean="0"/>
          </a:p>
          <a:p>
            <a:pPr>
              <a:buFont typeface="Arial" pitchFamily="34" charset="0"/>
              <a:buChar char="•"/>
              <a:defRPr/>
            </a:pPr>
            <a:r>
              <a:rPr lang="fr-FR" altLang="fr-FR" sz="2400" dirty="0" smtClean="0"/>
              <a:t>La représentation des hommes et des femmes, suivant la présence et la répartition par sexe, rapportées aux catégories de programmes (fiction, divertissement, information, publicité), à la thématique, au sujet abordé, au rôle assigné aux intervenant (e)s, à la langue utilisée, à la tranche horaire, trahissant ou non un partage stéréotypé des sphères d’intérêts suivant le sexe.</a:t>
            </a:r>
          </a:p>
          <a:p>
            <a:pPr>
              <a:defRPr/>
            </a:pPr>
            <a:endParaRPr lang="fr-FR" altLang="fr-FR" sz="800" dirty="0" smtClean="0"/>
          </a:p>
          <a:p>
            <a:pPr>
              <a:buFont typeface="Arial" pitchFamily="34" charset="0"/>
              <a:buChar char="•"/>
              <a:defRPr/>
            </a:pPr>
            <a:r>
              <a:rPr lang="fr-FR" altLang="fr-FR" sz="2400" dirty="0" smtClean="0"/>
              <a:t>La composition du groupe de femmes, en cherchant à appréhender -sur la base de la perception et non du principe de vérité- de la visibilité de la diversité intrinsèque à la composante féminine de la société. </a:t>
            </a:r>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35</a:t>
            </a:fld>
            <a:endParaRPr lang="fr-FR"/>
          </a:p>
        </p:txBody>
      </p:sp>
    </p:spTree>
    <p:extLst>
      <p:ext uri="{BB962C8B-B14F-4D97-AF65-F5344CB8AC3E}">
        <p14:creationId xmlns:p14="http://schemas.microsoft.com/office/powerpoint/2010/main" val="1896891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321023" y="188640"/>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2800" b="1" u="sng" dirty="0" smtClean="0">
                <a:solidFill>
                  <a:srgbClr val="0070C0"/>
                </a:solidFill>
              </a:rPr>
              <a:t> Grille de d’</a:t>
            </a:r>
            <a:r>
              <a:rPr lang="fr-FR" altLang="fr-FR" sz="2800" b="1" u="sng" dirty="0" err="1" smtClean="0">
                <a:solidFill>
                  <a:srgbClr val="0070C0"/>
                </a:solidFill>
              </a:rPr>
              <a:t>appreciation</a:t>
            </a:r>
            <a:r>
              <a:rPr lang="fr-FR" altLang="fr-FR" sz="2800" b="1" u="sng" dirty="0" smtClean="0">
                <a:solidFill>
                  <a:srgbClr val="0070C0"/>
                </a:solidFill>
              </a:rPr>
              <a:t> de la pratique des operateurs </a:t>
            </a:r>
            <a:r>
              <a:rPr lang="fr-FR" altLang="fr-FR" sz="2800" b="1" dirty="0">
                <a:solidFill>
                  <a:srgbClr val="FF0000"/>
                </a:solidFill>
              </a:rPr>
              <a:t/>
            </a:r>
            <a:br>
              <a:rPr lang="fr-FR" altLang="fr-FR" sz="2800" b="1" dirty="0">
                <a:solidFill>
                  <a:srgbClr val="FF0000"/>
                </a:solidFill>
              </a:rPr>
            </a:br>
            <a:r>
              <a:rPr lang="fr-FR" altLang="fr-FR" sz="1600" dirty="0"/>
              <a:t>     </a:t>
            </a:r>
            <a:endParaRPr lang="en-US" altLang="fr-FR" sz="1600" dirty="0"/>
          </a:p>
        </p:txBody>
      </p:sp>
      <p:sp>
        <p:nvSpPr>
          <p:cNvPr id="5" name="Flèche droite 4"/>
          <p:cNvSpPr>
            <a:spLocks/>
          </p:cNvSpPr>
          <p:nvPr/>
        </p:nvSpPr>
        <p:spPr>
          <a:xfrm>
            <a:off x="3128963" y="2025650"/>
            <a:ext cx="266700" cy="123825"/>
          </a:xfrm>
          <a:prstGeom prst="right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6" name="Flèche droite 5"/>
          <p:cNvSpPr>
            <a:spLocks/>
          </p:cNvSpPr>
          <p:nvPr/>
        </p:nvSpPr>
        <p:spPr>
          <a:xfrm>
            <a:off x="3121025" y="3335338"/>
            <a:ext cx="282575" cy="161925"/>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7" name="Flèche droite 6"/>
          <p:cNvSpPr>
            <a:spLocks/>
          </p:cNvSpPr>
          <p:nvPr/>
        </p:nvSpPr>
        <p:spPr>
          <a:xfrm>
            <a:off x="2990850" y="5773738"/>
            <a:ext cx="400050" cy="155575"/>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8" name="ZoneTexte 29"/>
          <p:cNvSpPr txBox="1">
            <a:spLocks noChangeArrowheads="1"/>
          </p:cNvSpPr>
          <p:nvPr/>
        </p:nvSpPr>
        <p:spPr bwMode="auto">
          <a:xfrm>
            <a:off x="3471863" y="1771650"/>
            <a:ext cx="293211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1800" b="1">
                <a:solidFill>
                  <a:srgbClr val="002060"/>
                </a:solidFill>
              </a:rPr>
              <a:t>Intervention volontariste     et maitrisée</a:t>
            </a:r>
            <a:endParaRPr lang="en-US" altLang="fr-FR" sz="1800" b="1">
              <a:solidFill>
                <a:srgbClr val="002060"/>
              </a:solidFill>
            </a:endParaRPr>
          </a:p>
        </p:txBody>
      </p:sp>
      <p:sp>
        <p:nvSpPr>
          <p:cNvPr id="9" name="ZoneTexte 30"/>
          <p:cNvSpPr txBox="1">
            <a:spLocks noChangeArrowheads="1"/>
          </p:cNvSpPr>
          <p:nvPr/>
        </p:nvSpPr>
        <p:spPr bwMode="auto">
          <a:xfrm>
            <a:off x="3454400" y="3152775"/>
            <a:ext cx="293211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1800" b="1">
                <a:solidFill>
                  <a:srgbClr val="002060"/>
                </a:solidFill>
              </a:rPr>
              <a:t>Effort traduisant une prise de conscience</a:t>
            </a:r>
            <a:endParaRPr lang="en-US" altLang="fr-FR" sz="1800" b="1">
              <a:solidFill>
                <a:srgbClr val="002060"/>
              </a:solidFill>
            </a:endParaRPr>
          </a:p>
        </p:txBody>
      </p:sp>
      <p:sp>
        <p:nvSpPr>
          <p:cNvPr id="10" name="ZoneTexte 4095"/>
          <p:cNvSpPr txBox="1">
            <a:spLocks noChangeArrowheads="1"/>
          </p:cNvSpPr>
          <p:nvPr/>
        </p:nvSpPr>
        <p:spPr bwMode="auto">
          <a:xfrm>
            <a:off x="3468688" y="5453063"/>
            <a:ext cx="2932112"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1800" b="1">
                <a:solidFill>
                  <a:srgbClr val="002060"/>
                </a:solidFill>
              </a:rPr>
              <a:t>Attitude</a:t>
            </a:r>
          </a:p>
          <a:p>
            <a:pPr algn="ctr" eaLnBrk="1" hangingPunct="1">
              <a:spcBef>
                <a:spcPct val="0"/>
              </a:spcBef>
              <a:buFontTx/>
              <a:buNone/>
            </a:pPr>
            <a:r>
              <a:rPr lang="fr-FR" altLang="fr-FR" sz="1800" b="1">
                <a:solidFill>
                  <a:srgbClr val="002060"/>
                </a:solidFill>
              </a:rPr>
              <a:t> négative</a:t>
            </a:r>
          </a:p>
        </p:txBody>
      </p:sp>
      <p:sp>
        <p:nvSpPr>
          <p:cNvPr id="13" name="Flèche droite 12"/>
          <p:cNvSpPr>
            <a:spLocks/>
          </p:cNvSpPr>
          <p:nvPr/>
        </p:nvSpPr>
        <p:spPr>
          <a:xfrm>
            <a:off x="3108325" y="4460875"/>
            <a:ext cx="282575" cy="161925"/>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14" name="ZoneTexte 43"/>
          <p:cNvSpPr txBox="1">
            <a:spLocks noChangeArrowheads="1"/>
          </p:cNvSpPr>
          <p:nvPr/>
        </p:nvSpPr>
        <p:spPr bwMode="auto">
          <a:xfrm>
            <a:off x="3468688" y="4267200"/>
            <a:ext cx="2932112"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fr-FR" sz="1800" b="1">
                <a:solidFill>
                  <a:srgbClr val="002060"/>
                </a:solidFill>
              </a:rPr>
              <a:t>Attitude</a:t>
            </a:r>
          </a:p>
          <a:p>
            <a:pPr algn="ctr" eaLnBrk="1" hangingPunct="1">
              <a:spcBef>
                <a:spcPct val="0"/>
              </a:spcBef>
              <a:buFontTx/>
              <a:buNone/>
            </a:pPr>
            <a:r>
              <a:rPr lang="en-US" altLang="fr-FR" sz="1800" b="1">
                <a:solidFill>
                  <a:srgbClr val="002060"/>
                </a:solidFill>
              </a:rPr>
              <a:t> passive</a:t>
            </a:r>
          </a:p>
        </p:txBody>
      </p:sp>
      <p:sp>
        <p:nvSpPr>
          <p:cNvPr id="15" name="Espace réservé du contenu 2"/>
          <p:cNvSpPr txBox="1">
            <a:spLocks/>
          </p:cNvSpPr>
          <p:nvPr/>
        </p:nvSpPr>
        <p:spPr>
          <a:xfrm>
            <a:off x="6659563" y="1809750"/>
            <a:ext cx="2176462" cy="4410075"/>
          </a:xfrm>
          <a:prstGeom prst="rect">
            <a:avLst/>
          </a:prstGeom>
          <a:solidFill>
            <a:schemeClr val="tx2">
              <a:lumMod val="20000"/>
              <a:lumOff val="80000"/>
            </a:schemeClr>
          </a:solidFill>
          <a:ln>
            <a:solidFill>
              <a:srgbClr val="0070C0"/>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fr-FR" altLang="fr-FR" sz="2000" dirty="0" smtClean="0"/>
          </a:p>
          <a:p>
            <a:pPr marL="0" indent="0" algn="ctr">
              <a:buFont typeface="Arial" charset="0"/>
              <a:buNone/>
              <a:defRPr/>
            </a:pPr>
            <a:r>
              <a:rPr lang="fr-FR" altLang="fr-FR" sz="2000" dirty="0" smtClean="0"/>
              <a:t>Application en cours  dans le cadre d’un rapport sur </a:t>
            </a:r>
          </a:p>
          <a:p>
            <a:pPr marL="0" indent="0" algn="ctr">
              <a:buFont typeface="Arial" charset="0"/>
              <a:buNone/>
              <a:defRPr/>
            </a:pPr>
            <a:r>
              <a:rPr lang="fr-FR" altLang="fr-FR" sz="2000" dirty="0" smtClean="0"/>
              <a:t>«  la couverture par les medias AV des deux semaines de lutte contre les violences à l’égard des femmes »</a:t>
            </a:r>
          </a:p>
          <a:p>
            <a:pPr marL="0" indent="0" algn="ctr">
              <a:buFont typeface="Arial" charset="0"/>
              <a:buNone/>
              <a:defRPr/>
            </a:pPr>
            <a:r>
              <a:rPr lang="fr-FR" altLang="fr-FR" sz="2000" dirty="0" smtClean="0"/>
              <a:t> </a:t>
            </a:r>
          </a:p>
          <a:p>
            <a:pPr marL="0" indent="0" algn="ctr">
              <a:buFont typeface="Arial" charset="0"/>
              <a:buNone/>
              <a:defRPr/>
            </a:pPr>
            <a:r>
              <a:rPr lang="fr-FR" altLang="fr-FR" sz="1400" dirty="0" smtClean="0"/>
              <a:t>26 nov-10 </a:t>
            </a:r>
            <a:r>
              <a:rPr lang="fr-FR" altLang="fr-FR" sz="1400" dirty="0" err="1" smtClean="0"/>
              <a:t>dec</a:t>
            </a:r>
            <a:r>
              <a:rPr lang="fr-FR" altLang="fr-FR" sz="1400" dirty="0" smtClean="0"/>
              <a:t> 2014</a:t>
            </a:r>
          </a:p>
        </p:txBody>
      </p:sp>
      <p:graphicFrame>
        <p:nvGraphicFramePr>
          <p:cNvPr id="16" name="Diagramme 15"/>
          <p:cNvGraphicFramePr/>
          <p:nvPr>
            <p:extLst>
              <p:ext uri="{D42A27DB-BD31-4B8C-83A1-F6EECF244321}">
                <p14:modId xmlns:p14="http://schemas.microsoft.com/office/powerpoint/2010/main" val="1427780994"/>
              </p:ext>
            </p:extLst>
          </p:nvPr>
        </p:nvGraphicFramePr>
        <p:xfrm>
          <a:off x="0" y="1191804"/>
          <a:ext cx="5796136" cy="521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1362670" y="3089275"/>
            <a:ext cx="1481138" cy="82867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fr-FR" altLang="fr-FR" sz="1200" b="1" dirty="0" smtClean="0"/>
              <a:t>Information à propos de la condition des femmes</a:t>
            </a:r>
            <a:endParaRPr lang="en-US" altLang="fr-FR" sz="1200" b="1" dirty="0" smtClean="0"/>
          </a:p>
        </p:txBody>
      </p:sp>
      <p:sp>
        <p:nvSpPr>
          <p:cNvPr id="18" name="Rectangle 17"/>
          <p:cNvSpPr/>
          <p:nvPr/>
        </p:nvSpPr>
        <p:spPr>
          <a:xfrm>
            <a:off x="1362670" y="3917950"/>
            <a:ext cx="1481138" cy="82708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fr-FR" sz="1200" b="1" dirty="0" smtClean="0"/>
              <a:t>Indifference </a:t>
            </a:r>
          </a:p>
        </p:txBody>
      </p:sp>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36</a:t>
            </a:fld>
            <a:endParaRPr lang="fr-FR"/>
          </a:p>
        </p:txBody>
      </p:sp>
    </p:spTree>
    <p:extLst>
      <p:ext uri="{BB962C8B-B14F-4D97-AF65-F5344CB8AC3E}">
        <p14:creationId xmlns:p14="http://schemas.microsoft.com/office/powerpoint/2010/main" val="1961779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7"/>
          <p:cNvSpPr txBox="1">
            <a:spLocks noChangeArrowheads="1"/>
          </p:cNvSpPr>
          <p:nvPr/>
        </p:nvSpPr>
        <p:spPr bwMode="auto">
          <a:xfrm>
            <a:off x="4788024" y="1375693"/>
            <a:ext cx="38004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fr-FR" altLang="fr-FR" sz="3600" b="1" dirty="0" smtClean="0"/>
              <a:t>Synthèse</a:t>
            </a:r>
          </a:p>
          <a:p>
            <a:pPr algn="ctr" eaLnBrk="1" hangingPunct="1">
              <a:spcBef>
                <a:spcPct val="0"/>
              </a:spcBef>
              <a:buFontTx/>
              <a:buNone/>
            </a:pPr>
            <a:r>
              <a:rPr lang="fr-FR" altLang="fr-FR" sz="3600" b="1" dirty="0" smtClean="0"/>
              <a:t> </a:t>
            </a:r>
            <a:r>
              <a:rPr lang="fr-FR" altLang="fr-FR" sz="3600" b="1" dirty="0"/>
              <a:t>des </a:t>
            </a:r>
            <a:endParaRPr lang="fr-FR" altLang="fr-FR" sz="3600" b="1" dirty="0" smtClean="0"/>
          </a:p>
          <a:p>
            <a:pPr algn="ctr" eaLnBrk="1" hangingPunct="1">
              <a:spcBef>
                <a:spcPct val="0"/>
              </a:spcBef>
              <a:buFontTx/>
              <a:buNone/>
            </a:pPr>
            <a:r>
              <a:rPr lang="fr-FR" altLang="fr-FR" sz="3600" b="1" dirty="0" smtClean="0"/>
              <a:t>résultats</a:t>
            </a:r>
            <a:endParaRPr lang="fr-FR" altLang="fr-FR" sz="3600" b="1" dirty="0"/>
          </a:p>
          <a:p>
            <a:pPr algn="ctr" eaLnBrk="1" hangingPunct="1">
              <a:spcBef>
                <a:spcPct val="0"/>
              </a:spcBef>
              <a:buFontTx/>
              <a:buNone/>
            </a:pPr>
            <a:r>
              <a:rPr lang="fr-FR" altLang="fr-FR" sz="3600" b="1" dirty="0" smtClean="0"/>
              <a:t>Site </a:t>
            </a:r>
          </a:p>
          <a:p>
            <a:pPr algn="ctr" eaLnBrk="1" hangingPunct="1">
              <a:spcBef>
                <a:spcPct val="0"/>
              </a:spcBef>
              <a:buFontTx/>
              <a:buNone/>
            </a:pPr>
            <a:endParaRPr lang="fr-FR" altLang="fr-FR" sz="3600" b="1" dirty="0" smtClean="0"/>
          </a:p>
          <a:p>
            <a:pPr algn="ctr" eaLnBrk="1" hangingPunct="1">
              <a:spcBef>
                <a:spcPct val="0"/>
              </a:spcBef>
              <a:buFontTx/>
              <a:buNone/>
            </a:pPr>
            <a:r>
              <a:rPr lang="fr-FR" altLang="fr-FR" sz="3600" b="1" dirty="0" smtClean="0">
                <a:hlinkClick r:id="rId2"/>
              </a:rPr>
              <a:t>www.haca.ma</a:t>
            </a:r>
            <a:endParaRPr lang="fr-FR" altLang="fr-FR" sz="3600" b="1" dirty="0"/>
          </a:p>
          <a:p>
            <a:pPr algn="ctr" eaLnBrk="1" hangingPunct="1">
              <a:spcBef>
                <a:spcPct val="0"/>
              </a:spcBef>
              <a:buFontTx/>
              <a:buNone/>
            </a:pPr>
            <a:endParaRPr lang="fr-FR" altLang="fr-FR" sz="2400"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598" y="1375693"/>
            <a:ext cx="2586338" cy="366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5" name="Espace réservé du numéro de diapositive 4"/>
          <p:cNvSpPr>
            <a:spLocks noGrp="1"/>
          </p:cNvSpPr>
          <p:nvPr>
            <p:ph type="sldNum" sz="quarter" idx="12"/>
          </p:nvPr>
        </p:nvSpPr>
        <p:spPr/>
        <p:txBody>
          <a:bodyPr/>
          <a:lstStyle/>
          <a:p>
            <a:fld id="{8DAC03EF-0FA0-4E5B-843F-0B07147C06D2}" type="slidenum">
              <a:rPr lang="fr-FR" smtClean="0"/>
              <a:pPr/>
              <a:t>37</a:t>
            </a:fld>
            <a:endParaRPr lang="fr-FR"/>
          </a:p>
        </p:txBody>
      </p:sp>
    </p:spTree>
    <p:extLst>
      <p:ext uri="{BB962C8B-B14F-4D97-AF65-F5344CB8AC3E}">
        <p14:creationId xmlns:p14="http://schemas.microsoft.com/office/powerpoint/2010/main" val="19430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bwMode="auto">
          <a:xfrm>
            <a:off x="683568" y="501650"/>
            <a:ext cx="8229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80000"/>
              </a:lnSpc>
            </a:pPr>
            <a:r>
              <a:rPr lang="fr-FR" altLang="fr-FR" sz="700" b="1" dirty="0"/>
              <a:t/>
            </a:r>
            <a:br>
              <a:rPr lang="fr-FR" altLang="fr-FR" sz="700" b="1" dirty="0"/>
            </a:br>
            <a:r>
              <a:rPr lang="fr-FR" altLang="fr-FR" sz="1600" b="1" dirty="0"/>
              <a:t/>
            </a:r>
            <a:br>
              <a:rPr lang="fr-FR" altLang="fr-FR" sz="1600" b="1" dirty="0"/>
            </a:br>
            <a:r>
              <a:rPr lang="fr-FR" altLang="fr-FR" sz="1600" b="1" dirty="0" smtClean="0"/>
              <a:t>                 </a:t>
            </a:r>
            <a:r>
              <a:rPr lang="fr-FR" altLang="fr-FR" sz="1500" b="1" dirty="0" smtClean="0"/>
              <a:t>Des </a:t>
            </a:r>
            <a:r>
              <a:rPr lang="fr-FR" altLang="fr-FR" sz="1500" b="1" dirty="0"/>
              <a:t>études réalisées à travers le monde convergent vers un double constat</a:t>
            </a:r>
            <a:endParaRPr lang="fr-FR" altLang="fr-FR" sz="1000" b="1" dirty="0"/>
          </a:p>
        </p:txBody>
      </p:sp>
      <p:sp>
        <p:nvSpPr>
          <p:cNvPr id="3" name="Espace réservé du contenu 3"/>
          <p:cNvSpPr txBox="1">
            <a:spLocks/>
          </p:cNvSpPr>
          <p:nvPr/>
        </p:nvSpPr>
        <p:spPr>
          <a:xfrm>
            <a:off x="1043609" y="1700213"/>
            <a:ext cx="3168351" cy="3745012"/>
          </a:xfrm>
          <a:prstGeom prst="rect">
            <a:avLst/>
          </a:prstGeom>
          <a:solidFill>
            <a:schemeClr val="accent1">
              <a:lumMod val="20000"/>
              <a:lumOff val="80000"/>
            </a:schemeClr>
          </a:solidFill>
          <a:ln w="9525">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pPr>
            <a:endParaRPr lang="fr-FR" altLang="fr-FR" sz="1800" dirty="0">
              <a:solidFill>
                <a:schemeClr val="accent1"/>
              </a:solidFill>
            </a:endParaRPr>
          </a:p>
          <a:p>
            <a:pPr algn="ctr" eaLnBrk="1" hangingPunct="1">
              <a:spcBef>
                <a:spcPct val="20000"/>
              </a:spcBef>
              <a:buFont typeface="Arial" pitchFamily="34" charset="0"/>
              <a:buNone/>
            </a:pPr>
            <a:r>
              <a:rPr lang="fr-FR" altLang="fr-FR" b="1" dirty="0"/>
              <a:t>Les medias</a:t>
            </a:r>
            <a:r>
              <a:rPr lang="fr-FR" altLang="fr-FR" sz="2200" b="1" dirty="0"/>
              <a:t>, </a:t>
            </a:r>
            <a:r>
              <a:rPr lang="fr-FR" altLang="fr-FR" sz="2200" b="1" dirty="0" smtClean="0"/>
              <a:t>contribuent </a:t>
            </a:r>
            <a:r>
              <a:rPr lang="fr-FR" altLang="fr-FR" sz="2200" b="1" dirty="0"/>
              <a:t>grandement à façonner notre perception du monde et des gens, ce qui fait d’eux </a:t>
            </a:r>
          </a:p>
          <a:p>
            <a:pPr algn="ctr" eaLnBrk="1" hangingPunct="1">
              <a:spcBef>
                <a:spcPct val="20000"/>
              </a:spcBef>
              <a:buFont typeface="Arial" pitchFamily="34" charset="0"/>
              <a:buNone/>
            </a:pPr>
            <a:r>
              <a:rPr lang="fr-FR" altLang="fr-FR" sz="2200" b="1" dirty="0">
                <a:effectLst>
                  <a:outerShdw blurRad="38100" dist="38100" dir="2700000" algn="tl">
                    <a:srgbClr val="000000"/>
                  </a:outerShdw>
                </a:effectLst>
              </a:rPr>
              <a:t>« un des facteurs le plus socialisant de </a:t>
            </a:r>
          </a:p>
          <a:p>
            <a:pPr algn="ctr" eaLnBrk="1" hangingPunct="1">
              <a:spcBef>
                <a:spcPct val="20000"/>
              </a:spcBef>
              <a:buFont typeface="Arial" pitchFamily="34" charset="0"/>
              <a:buNone/>
            </a:pPr>
            <a:r>
              <a:rPr lang="fr-FR" altLang="fr-FR" sz="2200" b="1" dirty="0">
                <a:effectLst>
                  <a:outerShdw blurRad="38100" dist="38100" dir="2700000" algn="tl">
                    <a:srgbClr val="000000"/>
                  </a:outerShdw>
                </a:effectLst>
              </a:rPr>
              <a:t>    la société moderne »</a:t>
            </a:r>
          </a:p>
        </p:txBody>
      </p:sp>
      <p:sp>
        <p:nvSpPr>
          <p:cNvPr id="4" name="Espace réservé du contenu 5"/>
          <p:cNvSpPr txBox="1">
            <a:spLocks/>
          </p:cNvSpPr>
          <p:nvPr/>
        </p:nvSpPr>
        <p:spPr>
          <a:xfrm>
            <a:off x="5220072" y="1700213"/>
            <a:ext cx="3456384" cy="3745011"/>
          </a:xfrm>
          <a:prstGeom prst="rect">
            <a:avLst/>
          </a:prstGeom>
          <a:solidFill>
            <a:schemeClr val="accent1">
              <a:lumMod val="20000"/>
              <a:lumOff val="80000"/>
            </a:schemeClr>
          </a:solidFill>
          <a:ln w="9525">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a:normAutofit/>
          </a:bodyPr>
          <a:lstStyle>
            <a:lvl1pPr marL="342900" indent="-34290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90000"/>
              </a:lnSpc>
              <a:spcBef>
                <a:spcPct val="20000"/>
              </a:spcBef>
              <a:buFont typeface="Arial" pitchFamily="34" charset="0"/>
              <a:buNone/>
            </a:pPr>
            <a:endParaRPr lang="fr-FR" altLang="fr-FR" sz="1800" dirty="0">
              <a:solidFill>
                <a:schemeClr val="accent1"/>
              </a:solidFill>
            </a:endParaRPr>
          </a:p>
          <a:p>
            <a:pPr algn="ctr" eaLnBrk="1" hangingPunct="1">
              <a:lnSpc>
                <a:spcPct val="90000"/>
              </a:lnSpc>
              <a:spcBef>
                <a:spcPct val="20000"/>
              </a:spcBef>
              <a:buFont typeface="Arial" pitchFamily="34" charset="0"/>
              <a:buNone/>
            </a:pPr>
            <a:r>
              <a:rPr lang="fr-FR" altLang="fr-FR" sz="2200" b="1" dirty="0"/>
              <a:t>   </a:t>
            </a:r>
            <a:r>
              <a:rPr lang="fr-FR" altLang="fr-FR" sz="2200" b="1" dirty="0" smtClean="0"/>
              <a:t>  </a:t>
            </a:r>
            <a:r>
              <a:rPr lang="fr-FR" altLang="fr-FR" b="1" dirty="0" smtClean="0"/>
              <a:t>Les </a:t>
            </a:r>
            <a:r>
              <a:rPr lang="fr-FR" altLang="fr-FR" b="1" dirty="0"/>
              <a:t>personnes sujettes à discrimination dans la vie </a:t>
            </a:r>
            <a:r>
              <a:rPr lang="fr-FR" altLang="fr-FR" dirty="0"/>
              <a:t>réelle, dont principalement </a:t>
            </a:r>
            <a:r>
              <a:rPr lang="fr-FR" altLang="fr-FR" dirty="0" smtClean="0"/>
              <a:t>les  </a:t>
            </a:r>
            <a:r>
              <a:rPr lang="fr-FR" altLang="fr-FR" dirty="0"/>
              <a:t>femmes, sont les </a:t>
            </a:r>
            <a:r>
              <a:rPr lang="fr-FR" altLang="fr-FR" dirty="0" smtClean="0"/>
              <a:t>plus </a:t>
            </a:r>
            <a:r>
              <a:rPr lang="fr-FR" altLang="fr-FR" b="1" dirty="0" smtClean="0"/>
              <a:t>exposées à une représentation négativement stéréotypée</a:t>
            </a:r>
            <a:endParaRPr lang="fr-FR" altLang="fr-FR" b="1" dirty="0">
              <a:effectLst>
                <a:outerShdw blurRad="38100" dist="38100" dir="2700000" algn="tl">
                  <a:srgbClr val="000000"/>
                </a:outerShdw>
              </a:effectLst>
            </a:endParaRPr>
          </a:p>
          <a:p>
            <a:pPr algn="ctr" eaLnBrk="1" hangingPunct="1">
              <a:lnSpc>
                <a:spcPct val="90000"/>
              </a:lnSpc>
              <a:spcBef>
                <a:spcPct val="20000"/>
              </a:spcBef>
              <a:buFont typeface="Arial" pitchFamily="34" charset="0"/>
              <a:buNone/>
            </a:pPr>
            <a:endParaRPr lang="fr-FR" altLang="fr-FR" sz="1900" dirty="0">
              <a:solidFill>
                <a:srgbClr val="2A4FEC"/>
              </a:solidFill>
            </a:endParaRPr>
          </a:p>
        </p:txBody>
      </p:sp>
      <p:sp>
        <p:nvSpPr>
          <p:cNvPr id="5" name="Rectangle 4"/>
          <p:cNvSpPr/>
          <p:nvPr/>
        </p:nvSpPr>
        <p:spPr>
          <a:xfrm>
            <a:off x="6426200" y="1042988"/>
            <a:ext cx="534988" cy="922337"/>
          </a:xfrm>
          <a:prstGeom prst="rect">
            <a:avLst/>
          </a:prstGeom>
          <a:noFill/>
          <a:ln>
            <a:solidFill>
              <a:schemeClr val="tx2">
                <a:lumMod val="20000"/>
                <a:lumOff val="80000"/>
              </a:schemeClr>
            </a:solidFill>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altLang="fr-FR" sz="5400" dirty="0">
                <a:effectLst>
                  <a:outerShdw blurRad="38100" dist="38100" dir="2700000" algn="tl">
                    <a:srgbClr val="C0C0C0"/>
                  </a:outerShdw>
                </a:effectLst>
              </a:rPr>
              <a:t>2</a:t>
            </a:r>
          </a:p>
        </p:txBody>
      </p:sp>
      <p:sp>
        <p:nvSpPr>
          <p:cNvPr id="6" name="Rectangle 5"/>
          <p:cNvSpPr/>
          <p:nvPr/>
        </p:nvSpPr>
        <p:spPr>
          <a:xfrm>
            <a:off x="2054225" y="1031875"/>
            <a:ext cx="534988" cy="923925"/>
          </a:xfrm>
          <a:prstGeom prst="rect">
            <a:avLst/>
          </a:prstGeom>
          <a:noFill/>
          <a:ln>
            <a:solidFill>
              <a:schemeClr val="tx2">
                <a:lumMod val="20000"/>
                <a:lumOff val="80000"/>
              </a:schemeClr>
            </a:solidFill>
          </a:ln>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fr-FR" altLang="fr-FR" sz="5400" dirty="0">
                <a:effectLst>
                  <a:outerShdw blurRad="38100" dist="38100" dir="2700000" algn="tl">
                    <a:srgbClr val="C0C0C0"/>
                  </a:outerShdw>
                </a:effectLst>
              </a:rPr>
              <a:t>1</a:t>
            </a:r>
          </a:p>
        </p:txBody>
      </p:sp>
      <p:cxnSp>
        <p:nvCxnSpPr>
          <p:cNvPr id="7" name="Connecteur droit 6"/>
          <p:cNvCxnSpPr/>
          <p:nvPr/>
        </p:nvCxnSpPr>
        <p:spPr>
          <a:xfrm>
            <a:off x="2597150" y="1304925"/>
            <a:ext cx="3836988" cy="952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7"/>
          <p:cNvSpPr>
            <a:spLocks noGrp="1"/>
          </p:cNvSpPr>
          <p:nvPr>
            <p:ph type="ftr" sz="quarter" idx="11"/>
          </p:nvPr>
        </p:nvSpPr>
        <p:spPr/>
        <p:txBody>
          <a:bodyPr/>
          <a:lstStyle/>
          <a:p>
            <a:r>
              <a:rPr lang="fr-FR" smtClean="0"/>
              <a:t>haca 2015</a:t>
            </a:r>
            <a:endParaRPr lang="fr-FR"/>
          </a:p>
        </p:txBody>
      </p:sp>
      <p:sp>
        <p:nvSpPr>
          <p:cNvPr id="9" name="Espace réservé du numéro de diapositive 8"/>
          <p:cNvSpPr>
            <a:spLocks noGrp="1"/>
          </p:cNvSpPr>
          <p:nvPr>
            <p:ph type="sldNum" sz="quarter" idx="12"/>
          </p:nvPr>
        </p:nvSpPr>
        <p:spPr/>
        <p:txBody>
          <a:bodyPr/>
          <a:lstStyle/>
          <a:p>
            <a:fld id="{8DAC03EF-0FA0-4E5B-843F-0B07147C06D2}" type="slidenum">
              <a:rPr lang="fr-FR" smtClean="0"/>
              <a:pPr/>
              <a:t>4</a:t>
            </a:fld>
            <a:endParaRPr lang="fr-FR"/>
          </a:p>
        </p:txBody>
      </p:sp>
    </p:spTree>
    <p:extLst>
      <p:ext uri="{BB962C8B-B14F-4D97-AF65-F5344CB8AC3E}">
        <p14:creationId xmlns:p14="http://schemas.microsoft.com/office/powerpoint/2010/main" val="48262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8229600" cy="1143000"/>
          </a:xfrm>
        </p:spPr>
        <p:txBody>
          <a:bodyPr>
            <a:noAutofit/>
          </a:bodyPr>
          <a:lstStyle/>
          <a:p>
            <a:r>
              <a:rPr lang="fr-FR" sz="3600" b="1" dirty="0" smtClean="0"/>
              <a:t>Les outils du RIRM en faveur de l’égalité H-F dans medias</a:t>
            </a:r>
            <a:endParaRPr lang="fr-FR" sz="3600" b="1" dirty="0"/>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5</a:t>
            </a:fld>
            <a:endParaRPr lang="fr-FR"/>
          </a:p>
        </p:txBody>
      </p:sp>
    </p:spTree>
    <p:extLst>
      <p:ext uri="{BB962C8B-B14F-4D97-AF65-F5344CB8AC3E}">
        <p14:creationId xmlns:p14="http://schemas.microsoft.com/office/powerpoint/2010/main" val="367301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210958594"/>
              </p:ext>
            </p:extLst>
          </p:nvPr>
        </p:nvGraphicFramePr>
        <p:xfrm>
          <a:off x="385800" y="1673353"/>
          <a:ext cx="8388744" cy="514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1"/>
          <p:cNvSpPr txBox="1">
            <a:spLocks/>
          </p:cNvSpPr>
          <p:nvPr/>
        </p:nvSpPr>
        <p:spPr>
          <a:xfrm>
            <a:off x="467544" y="332656"/>
            <a:ext cx="8229600" cy="1143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2400" b="1" dirty="0" smtClean="0">
                <a:solidFill>
                  <a:srgbClr val="0070C0"/>
                </a:solidFill>
              </a:rPr>
              <a:t>La Déclaration du RIRM </a:t>
            </a:r>
          </a:p>
          <a:p>
            <a:r>
              <a:rPr lang="fr-FR" sz="2400" b="1" dirty="0" smtClean="0">
                <a:solidFill>
                  <a:schemeClr val="tx1"/>
                </a:solidFill>
              </a:rPr>
              <a:t>relative à la lutte contre les stéréotypes fondés sur le genre dans les médias audiovisuels </a:t>
            </a:r>
            <a:r>
              <a:rPr lang="fr-FR" sz="2400" dirty="0" smtClean="0">
                <a:solidFill>
                  <a:schemeClr val="tx1"/>
                </a:solidFill>
              </a:rPr>
              <a:t>(2012) </a:t>
            </a:r>
            <a:endParaRPr lang="fr-FR" sz="2400" dirty="0">
              <a:solidFill>
                <a:schemeClr val="tx1"/>
              </a:solidFill>
            </a:endParaRPr>
          </a:p>
        </p:txBody>
      </p:sp>
      <p:sp>
        <p:nvSpPr>
          <p:cNvPr id="4" name="ZoneTexte 3"/>
          <p:cNvSpPr txBox="1"/>
          <p:nvPr/>
        </p:nvSpPr>
        <p:spPr>
          <a:xfrm>
            <a:off x="683568" y="1700808"/>
            <a:ext cx="2376264" cy="369332"/>
          </a:xfrm>
          <a:prstGeom prst="rect">
            <a:avLst/>
          </a:prstGeom>
          <a:noFill/>
        </p:spPr>
        <p:txBody>
          <a:bodyPr wrap="square" rtlCol="0">
            <a:spAutoFit/>
          </a:bodyPr>
          <a:lstStyle/>
          <a:p>
            <a:r>
              <a:rPr lang="fr-FR" dirty="0" smtClean="0"/>
              <a:t>Engagement à :</a:t>
            </a:r>
            <a:endParaRPr lang="fr-FR" dirty="0"/>
          </a:p>
        </p:txBody>
      </p:sp>
      <p:sp>
        <p:nvSpPr>
          <p:cNvPr id="5" name="ZoneTexte 4"/>
          <p:cNvSpPr txBox="1"/>
          <p:nvPr/>
        </p:nvSpPr>
        <p:spPr>
          <a:xfrm>
            <a:off x="4427984" y="5877272"/>
            <a:ext cx="3168352" cy="646331"/>
          </a:xfrm>
          <a:prstGeom prst="rect">
            <a:avLst/>
          </a:prstGeom>
          <a:noFill/>
        </p:spPr>
        <p:txBody>
          <a:bodyPr wrap="square" rtlCol="0">
            <a:spAutoFit/>
          </a:bodyPr>
          <a:lstStyle/>
          <a:p>
            <a:r>
              <a:rPr lang="fr-FR" dirty="0" smtClean="0"/>
              <a:t>Avec les operateurs et autres acteurs du secteur des medias</a:t>
            </a:r>
            <a:endParaRPr lang="fr-FR" dirty="0"/>
          </a:p>
        </p:txBody>
      </p:sp>
      <p:sp>
        <p:nvSpPr>
          <p:cNvPr id="6" name="Espace réservé du pied de page 5"/>
          <p:cNvSpPr>
            <a:spLocks noGrp="1"/>
          </p:cNvSpPr>
          <p:nvPr>
            <p:ph type="ftr" sz="quarter" idx="11"/>
          </p:nvPr>
        </p:nvSpPr>
        <p:spPr/>
        <p:txBody>
          <a:bodyPr/>
          <a:lstStyle/>
          <a:p>
            <a:r>
              <a:rPr lang="fr-FR" smtClean="0"/>
              <a:t>haca 2015</a:t>
            </a:r>
            <a:endParaRPr lang="fr-FR"/>
          </a:p>
        </p:txBody>
      </p:sp>
      <p:sp>
        <p:nvSpPr>
          <p:cNvPr id="7" name="Espace réservé du numéro de diapositive 6"/>
          <p:cNvSpPr>
            <a:spLocks noGrp="1"/>
          </p:cNvSpPr>
          <p:nvPr>
            <p:ph type="sldNum" sz="quarter" idx="12"/>
          </p:nvPr>
        </p:nvSpPr>
        <p:spPr/>
        <p:txBody>
          <a:bodyPr/>
          <a:lstStyle/>
          <a:p>
            <a:fld id="{8DAC03EF-0FA0-4E5B-843F-0B07147C06D2}" type="slidenum">
              <a:rPr lang="fr-FR" smtClean="0"/>
              <a:pPr/>
              <a:t>6</a:t>
            </a:fld>
            <a:endParaRPr lang="fr-FR"/>
          </a:p>
        </p:txBody>
      </p:sp>
    </p:spTree>
    <p:extLst>
      <p:ext uri="{BB962C8B-B14F-4D97-AF65-F5344CB8AC3E}">
        <p14:creationId xmlns:p14="http://schemas.microsoft.com/office/powerpoint/2010/main" val="3105300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1459700882"/>
              </p:ext>
            </p:extLst>
          </p:nvPr>
        </p:nvGraphicFramePr>
        <p:xfrm>
          <a:off x="411480" y="2169403"/>
          <a:ext cx="8275320" cy="3304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77240" y="769019"/>
            <a:ext cx="7433888" cy="892552"/>
          </a:xfrm>
          <a:prstGeom prst="rect">
            <a:avLst/>
          </a:prstGeom>
        </p:spPr>
        <p:txBody>
          <a:bodyPr wrap="square">
            <a:spAutoFit/>
          </a:bodyPr>
          <a:lstStyle/>
          <a:p>
            <a:pPr algn="ctr"/>
            <a:r>
              <a:rPr lang="fr-FR" sz="2800" b="1" dirty="0" smtClean="0">
                <a:solidFill>
                  <a:srgbClr val="0070C0"/>
                </a:solidFill>
                <a:effectLst>
                  <a:outerShdw blurRad="38100" dist="38100" dir="2700000" algn="tl">
                    <a:srgbClr val="000000">
                      <a:alpha val="43137"/>
                    </a:srgbClr>
                  </a:outerShdw>
                </a:effectLst>
              </a:rPr>
              <a:t>Plateforme</a:t>
            </a:r>
            <a:r>
              <a:rPr lang="fr-FR" sz="2400" b="1" dirty="0" smtClean="0">
                <a:solidFill>
                  <a:srgbClr val="0070C0"/>
                </a:solidFill>
                <a:effectLst>
                  <a:outerShdw blurRad="38100" dist="38100" dir="2700000" algn="tl">
                    <a:srgbClr val="000000">
                      <a:alpha val="43137"/>
                    </a:srgbClr>
                  </a:outerShdw>
                </a:effectLst>
              </a:rPr>
              <a:t> </a:t>
            </a:r>
          </a:p>
          <a:p>
            <a:pPr algn="ctr"/>
            <a:r>
              <a:rPr lang="fr-FR" sz="2400" dirty="0" smtClean="0">
                <a:effectLst>
                  <a:outerShdw blurRad="38100" dist="38100" dir="2700000" algn="tl">
                    <a:srgbClr val="000000">
                      <a:alpha val="43137"/>
                    </a:srgbClr>
                  </a:outerShdw>
                </a:effectLst>
              </a:rPr>
              <a:t>pour la mise </a:t>
            </a:r>
            <a:r>
              <a:rPr lang="fr-FR" sz="2400" dirty="0">
                <a:effectLst>
                  <a:outerShdw blurRad="38100" dist="38100" dir="2700000" algn="tl">
                    <a:srgbClr val="000000">
                      <a:alpha val="43137"/>
                    </a:srgbClr>
                  </a:outerShdw>
                </a:effectLst>
              </a:rPr>
              <a:t>en œuvre de la </a:t>
            </a:r>
            <a:r>
              <a:rPr lang="fr-FR" sz="2400" dirty="0" smtClean="0">
                <a:effectLst>
                  <a:outerShdw blurRad="38100" dist="38100" dir="2700000" algn="tl">
                    <a:srgbClr val="000000">
                      <a:alpha val="43137"/>
                    </a:srgbClr>
                  </a:outerShdw>
                </a:effectLst>
              </a:rPr>
              <a:t>Déclaration</a:t>
            </a:r>
            <a:endParaRPr lang="en-US" sz="2400" dirty="0">
              <a:effectLst>
                <a:outerShdw blurRad="38100" dist="38100" dir="2700000" algn="tl">
                  <a:srgbClr val="000000">
                    <a:alpha val="43137"/>
                  </a:srgbClr>
                </a:outerShdw>
              </a:effectLst>
            </a:endParaRPr>
          </a:p>
        </p:txBody>
      </p:sp>
      <p:sp>
        <p:nvSpPr>
          <p:cNvPr id="5" name="Espace réservé du pied de page 4"/>
          <p:cNvSpPr>
            <a:spLocks noGrp="1"/>
          </p:cNvSpPr>
          <p:nvPr>
            <p:ph type="ftr" sz="quarter" idx="11"/>
          </p:nvPr>
        </p:nvSpPr>
        <p:spPr/>
        <p:txBody>
          <a:bodyPr/>
          <a:lstStyle/>
          <a:p>
            <a:r>
              <a:rPr lang="fr-FR" smtClean="0"/>
              <a:t>haca 2015</a:t>
            </a:r>
            <a:endParaRPr lang="fr-FR"/>
          </a:p>
        </p:txBody>
      </p:sp>
      <p:sp>
        <p:nvSpPr>
          <p:cNvPr id="6" name="Espace réservé du numéro de diapositive 5"/>
          <p:cNvSpPr>
            <a:spLocks noGrp="1"/>
          </p:cNvSpPr>
          <p:nvPr>
            <p:ph type="sldNum" sz="quarter" idx="12"/>
          </p:nvPr>
        </p:nvSpPr>
        <p:spPr/>
        <p:txBody>
          <a:bodyPr/>
          <a:lstStyle/>
          <a:p>
            <a:fld id="{8DAC03EF-0FA0-4E5B-843F-0B07147C06D2}" type="slidenum">
              <a:rPr lang="fr-FR" smtClean="0"/>
              <a:pPr/>
              <a:t>7</a:t>
            </a:fld>
            <a:endParaRPr lang="fr-FR"/>
          </a:p>
        </p:txBody>
      </p:sp>
    </p:spTree>
    <p:extLst>
      <p:ext uri="{BB962C8B-B14F-4D97-AF65-F5344CB8AC3E}">
        <p14:creationId xmlns:p14="http://schemas.microsoft.com/office/powerpoint/2010/main" val="403612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haca 2015</a:t>
            </a:r>
            <a:endParaRPr lang="fr-FR"/>
          </a:p>
        </p:txBody>
      </p:sp>
      <p:sp>
        <p:nvSpPr>
          <p:cNvPr id="3" name="Espace réservé du numéro de diapositive 2"/>
          <p:cNvSpPr>
            <a:spLocks noGrp="1"/>
          </p:cNvSpPr>
          <p:nvPr>
            <p:ph type="sldNum" sz="quarter" idx="12"/>
          </p:nvPr>
        </p:nvSpPr>
        <p:spPr/>
        <p:txBody>
          <a:bodyPr/>
          <a:lstStyle/>
          <a:p>
            <a:fld id="{8DAC03EF-0FA0-4E5B-843F-0B07147C06D2}" type="slidenum">
              <a:rPr lang="fr-FR" smtClean="0"/>
              <a:pPr/>
              <a:t>8</a:t>
            </a:fld>
            <a:endParaRPr lang="fr-FR"/>
          </a:p>
        </p:txBody>
      </p:sp>
      <p:pic>
        <p:nvPicPr>
          <p:cNvPr id="4" name="Image 3"/>
          <p:cNvPicPr/>
          <p:nvPr/>
        </p:nvPicPr>
        <p:blipFill>
          <a:blip r:embed="rId2" cstate="print"/>
          <a:srcRect/>
          <a:stretch>
            <a:fillRect/>
          </a:stretch>
        </p:blipFill>
        <p:spPr bwMode="auto">
          <a:xfrm rot="10800000">
            <a:off x="2349596" y="548680"/>
            <a:ext cx="3241203" cy="4102700"/>
          </a:xfrm>
          <a:prstGeom prst="rect">
            <a:avLst/>
          </a:prstGeom>
          <a:ln>
            <a:noFill/>
          </a:ln>
          <a:effectLst>
            <a:outerShdw blurRad="190500" algn="tl" rotWithShape="0">
              <a:srgbClr val="000000">
                <a:alpha val="70000"/>
              </a:srgbClr>
            </a:outerShdw>
          </a:effectLst>
        </p:spPr>
      </p:pic>
      <p:sp>
        <p:nvSpPr>
          <p:cNvPr id="5" name="ZoneTexte 4"/>
          <p:cNvSpPr txBox="1"/>
          <p:nvPr/>
        </p:nvSpPr>
        <p:spPr>
          <a:xfrm>
            <a:off x="395536" y="5180217"/>
            <a:ext cx="8275320" cy="307777"/>
          </a:xfrm>
          <a:prstGeom prst="rect">
            <a:avLst/>
          </a:prstGeom>
          <a:noFill/>
        </p:spPr>
        <p:txBody>
          <a:bodyPr wrap="square" rtlCol="0">
            <a:spAutoFit/>
          </a:bodyPr>
          <a:lstStyle/>
          <a:p>
            <a:pPr algn="ctr"/>
            <a:r>
              <a:rPr lang="fr-FR" sz="1400" b="1" dirty="0" smtClean="0"/>
              <a:t>Document  finalisé en 4 langues  rendu public lors de la 16</a:t>
            </a:r>
            <a:r>
              <a:rPr lang="fr-FR" sz="1400" b="1" baseline="30000" dirty="0" smtClean="0"/>
              <a:t>ème</a:t>
            </a:r>
            <a:r>
              <a:rPr lang="fr-FR" sz="1400" b="1" dirty="0" smtClean="0"/>
              <a:t> AP  </a:t>
            </a:r>
            <a:endParaRPr lang="fr-FR" sz="1400" b="1" dirty="0"/>
          </a:p>
        </p:txBody>
      </p:sp>
    </p:spTree>
    <p:extLst>
      <p:ext uri="{BB962C8B-B14F-4D97-AF65-F5344CB8AC3E}">
        <p14:creationId xmlns:p14="http://schemas.microsoft.com/office/powerpoint/2010/main" val="66005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3068960"/>
            <a:ext cx="4075155" cy="646331"/>
          </a:xfrm>
          <a:prstGeom prst="rect">
            <a:avLst/>
          </a:prstGeom>
        </p:spPr>
        <p:txBody>
          <a:bodyPr wrap="none">
            <a:spAutoFit/>
          </a:bodyPr>
          <a:lstStyle/>
          <a:p>
            <a:r>
              <a:rPr lang="fr-FR" sz="3600" b="1" dirty="0" smtClean="0"/>
              <a:t>Référentiel </a:t>
            </a:r>
            <a:r>
              <a:rPr lang="fr-FR" sz="3600" b="1" dirty="0"/>
              <a:t>normatif</a:t>
            </a:r>
          </a:p>
        </p:txBody>
      </p:sp>
      <p:sp>
        <p:nvSpPr>
          <p:cNvPr id="3" name="Espace réservé du pied de page 2"/>
          <p:cNvSpPr>
            <a:spLocks noGrp="1"/>
          </p:cNvSpPr>
          <p:nvPr>
            <p:ph type="ftr" sz="quarter" idx="11"/>
          </p:nvPr>
        </p:nvSpPr>
        <p:spPr/>
        <p:txBody>
          <a:bodyPr/>
          <a:lstStyle/>
          <a:p>
            <a:r>
              <a:rPr lang="fr-FR" smtClean="0"/>
              <a:t>haca 2015</a:t>
            </a:r>
            <a:endParaRPr lang="fr-FR"/>
          </a:p>
        </p:txBody>
      </p:sp>
      <p:sp>
        <p:nvSpPr>
          <p:cNvPr id="4" name="Espace réservé du numéro de diapositive 3"/>
          <p:cNvSpPr>
            <a:spLocks noGrp="1"/>
          </p:cNvSpPr>
          <p:nvPr>
            <p:ph type="sldNum" sz="quarter" idx="12"/>
          </p:nvPr>
        </p:nvSpPr>
        <p:spPr/>
        <p:txBody>
          <a:bodyPr/>
          <a:lstStyle/>
          <a:p>
            <a:fld id="{8DAC03EF-0FA0-4E5B-843F-0B07147C06D2}" type="slidenum">
              <a:rPr lang="fr-FR" smtClean="0"/>
              <a:pPr/>
              <a:t>9</a:t>
            </a:fld>
            <a:endParaRPr lang="fr-FR"/>
          </a:p>
        </p:txBody>
      </p:sp>
    </p:spTree>
    <p:extLst>
      <p:ext uri="{BB962C8B-B14F-4D97-AF65-F5344CB8AC3E}">
        <p14:creationId xmlns:p14="http://schemas.microsoft.com/office/powerpoint/2010/main" val="2723505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1571</Words>
  <Application>Microsoft Office PowerPoint</Application>
  <PresentationFormat>Affichage à l'écran (4:3)</PresentationFormat>
  <Paragraphs>392</Paragraphs>
  <Slides>37</Slides>
  <Notes>3</Notes>
  <HiddenSlides>1</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    « Promouvoir  l’égalité homme-femme et de la lutte contre les stéréotypes fondés sur le sexe » à travers les medias   Eléments de cadrage et de partage   Amina Lemrini HACA- MAROC  Zagreb- 9 juin 2015  </vt:lpstr>
      <vt:lpstr>Plan</vt:lpstr>
      <vt:lpstr>Constat</vt:lpstr>
      <vt:lpstr>Présentation PowerPoint</vt:lpstr>
      <vt:lpstr>Les outils du RIRM en faveur de l’égalité H-F dans medias</vt:lpstr>
      <vt:lpstr>Présentation PowerPoint</vt:lpstr>
      <vt:lpstr>Présentation PowerPoint</vt:lpstr>
      <vt:lpstr>Présentation PowerPoint</vt:lpstr>
      <vt:lpstr>Présentation PowerPoint</vt:lpstr>
      <vt:lpstr>Présentation PowerPoint</vt:lpstr>
      <vt:lpstr>Présentation PowerPoint</vt:lpstr>
      <vt:lpstr>Référentiel Européen : Conseil de l’Europe</vt:lpstr>
      <vt:lpstr>Présentation PowerPoint</vt:lpstr>
      <vt:lpstr>Cadre conceptuel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  des stéréotypes</vt:lpstr>
      <vt:lpstr>Présentation PowerPoint</vt:lpstr>
      <vt:lpstr>Présentation PowerPoint</vt:lpstr>
      <vt:lpstr>Que faire ? Expérience de la HACA du Maroc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Fahssi</dc:creator>
  <cp:lastModifiedBy>Amina Lemrini</cp:lastModifiedBy>
  <cp:revision>97</cp:revision>
  <dcterms:created xsi:type="dcterms:W3CDTF">2013-10-08T16:08:04Z</dcterms:created>
  <dcterms:modified xsi:type="dcterms:W3CDTF">2015-06-09T07:01:28Z</dcterms:modified>
</cp:coreProperties>
</file>